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91" r:id="rId5"/>
    <p:sldId id="292" r:id="rId6"/>
    <p:sldId id="293" r:id="rId7"/>
    <p:sldId id="294" r:id="rId8"/>
    <p:sldId id="295" r:id="rId9"/>
    <p:sldId id="308" r:id="rId10"/>
    <p:sldId id="315" r:id="rId11"/>
    <p:sldId id="316" r:id="rId12"/>
    <p:sldId id="304" r:id="rId13"/>
    <p:sldId id="300" r:id="rId14"/>
    <p:sldId id="310" r:id="rId15"/>
    <p:sldId id="311" r:id="rId16"/>
    <p:sldId id="309" r:id="rId17"/>
    <p:sldId id="312" r:id="rId18"/>
    <p:sldId id="313" r:id="rId19"/>
    <p:sldId id="301" r:id="rId20"/>
    <p:sldId id="314"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4" userDrawn="1">
          <p15:clr>
            <a:srgbClr val="A4A3A4"/>
          </p15:clr>
        </p15:guide>
        <p15:guide id="2" pos="3840" userDrawn="1">
          <p15:clr>
            <a:srgbClr val="A4A3A4"/>
          </p15:clr>
        </p15:guide>
        <p15:guide id="3" orient="horz" pos="2328" userDrawn="1">
          <p15:clr>
            <a:srgbClr val="A4A3A4"/>
          </p15:clr>
        </p15:guide>
        <p15:guide id="4" orient="horz" pos="3792" userDrawn="1">
          <p15:clr>
            <a:srgbClr val="A4A3A4"/>
          </p15:clr>
        </p15:guide>
        <p15:guide id="5" orient="horz" pos="888" userDrawn="1">
          <p15:clr>
            <a:srgbClr val="A4A3A4"/>
          </p15:clr>
        </p15:guide>
        <p15:guide id="6" pos="288" userDrawn="1">
          <p15:clr>
            <a:srgbClr val="A4A3A4"/>
          </p15:clr>
        </p15:guide>
        <p15:guide id="7" pos="7368" userDrawn="1">
          <p15:clr>
            <a:srgbClr val="A4A3A4"/>
          </p15:clr>
        </p15:guide>
        <p15:guide id="8" orient="horz" pos="2976" userDrawn="1">
          <p15:clr>
            <a:srgbClr val="A4A3A4"/>
          </p15:clr>
        </p15:guide>
        <p15:guide id="9" orient="horz" pos="1440" userDrawn="1">
          <p15:clr>
            <a:srgbClr val="A4A3A4"/>
          </p15:clr>
        </p15:guide>
        <p15:guide id="10" pos="2328" userDrawn="1">
          <p15:clr>
            <a:srgbClr val="A4A3A4"/>
          </p15:clr>
        </p15:guide>
        <p15:guide id="11" pos="5760" userDrawn="1">
          <p15:clr>
            <a:srgbClr val="A4A3A4"/>
          </p15:clr>
        </p15:guide>
        <p15:guide id="12" pos="13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4B9AA"/>
    <a:srgbClr val="FB9AAA"/>
    <a:srgbClr val="323232"/>
    <a:srgbClr val="D4636B"/>
    <a:srgbClr val="E4E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94"/>
  </p:normalViewPr>
  <p:slideViewPr>
    <p:cSldViewPr snapToGrid="0" showGuides="1">
      <p:cViewPr varScale="1">
        <p:scale>
          <a:sx n="74" d="100"/>
          <a:sy n="74" d="100"/>
        </p:scale>
        <p:origin x="576" y="54"/>
      </p:cViewPr>
      <p:guideLst>
        <p:guide orient="horz" pos="1224"/>
        <p:guide pos="3840"/>
        <p:guide orient="horz" pos="2328"/>
        <p:guide orient="horz" pos="3792"/>
        <p:guide orient="horz" pos="888"/>
        <p:guide pos="288"/>
        <p:guide pos="7368"/>
        <p:guide orient="horz" pos="2976"/>
        <p:guide orient="horz" pos="1440"/>
        <p:guide pos="2328"/>
        <p:guide pos="5760"/>
        <p:guide pos="1368"/>
      </p:guideLst>
    </p:cSldViewPr>
  </p:slideViewPr>
  <p:outlineViewPr>
    <p:cViewPr>
      <p:scale>
        <a:sx n="33" d="100"/>
        <a:sy n="33" d="100"/>
      </p:scale>
      <p:origin x="0" y="0"/>
    </p:cViewPr>
  </p:outlineViewPr>
  <p:notesTextViewPr>
    <p:cViewPr>
      <p:scale>
        <a:sx n="45" d="100"/>
        <a:sy n="4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6F78E-73F4-E74F-8679-362EAF9D71E0}" type="datetimeFigureOut">
              <a:rPr lang="en-US" smtClean="0"/>
              <a:t>3/27/2025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9F5B3-7604-9041-B751-11A08572E7E3}" type="slidenum">
              <a:rPr lang="en-US" smtClean="0"/>
              <a:t>‹#›</a:t>
            </a:fld>
            <a:endParaRPr lang="en-US" dirty="0"/>
          </a:p>
        </p:txBody>
      </p:sp>
    </p:spTree>
    <p:extLst>
      <p:ext uri="{BB962C8B-B14F-4D97-AF65-F5344CB8AC3E}">
        <p14:creationId xmlns:p14="http://schemas.microsoft.com/office/powerpoint/2010/main" val="2843744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F2E2D922-D22B-FE2D-233E-7C19C1063D80}"/>
              </a:ext>
            </a:extLst>
          </p:cNvPr>
          <p:cNvSpPr>
            <a:spLocks noGrp="1"/>
          </p:cNvSpPr>
          <p:nvPr>
            <p:ph type="pic" sz="quarter" idx="12"/>
          </p:nvPr>
        </p:nvSpPr>
        <p:spPr>
          <a:xfrm>
            <a:off x="7724781" y="2545444"/>
            <a:ext cx="3657600" cy="3657600"/>
          </a:xfrm>
          <a:solidFill>
            <a:schemeClr val="accent1">
              <a:lumMod val="90000"/>
            </a:schemeClr>
          </a:solidFill>
        </p:spPr>
        <p:txBody>
          <a:bodyPr anchor="ct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F5CE9608-82F8-5A3A-8F2B-B02328A17B1C}"/>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4EF1E8-FA5F-A239-4078-9559136871D4}"/>
              </a:ext>
            </a:extLst>
          </p:cNvPr>
          <p:cNvSpPr>
            <a:spLocks noGrp="1"/>
          </p:cNvSpPr>
          <p:nvPr>
            <p:ph type="subTitle" idx="1"/>
          </p:nvPr>
        </p:nvSpPr>
        <p:spPr>
          <a:xfrm>
            <a:off x="356616" y="5138928"/>
            <a:ext cx="547725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A6C6E2D-7286-A78B-3254-6E7A370C6A6B}"/>
              </a:ext>
            </a:extLst>
          </p:cNvPr>
          <p:cNvSpPr>
            <a:spLocks noGrp="1"/>
          </p:cNvSpPr>
          <p:nvPr>
            <p:ph type="pic" sz="quarter" idx="10"/>
          </p:nvPr>
        </p:nvSpPr>
        <p:spPr>
          <a:xfrm>
            <a:off x="6876288" y="2880360"/>
            <a:ext cx="1892808" cy="2990088"/>
          </a:xfrm>
        </p:spPr>
        <p:txBody>
          <a:bodyPr anchor="ctr"/>
          <a:lstStyle>
            <a:lvl1pPr marL="0" indent="0" algn="ctr">
              <a:buNone/>
              <a:defRPr sz="10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FBFFEADD-5074-43DB-8F36-D0CB44E613C2}"/>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Tree>
    <p:extLst>
      <p:ext uri="{BB962C8B-B14F-4D97-AF65-F5344CB8AC3E}">
        <p14:creationId xmlns:p14="http://schemas.microsoft.com/office/powerpoint/2010/main" val="39334733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4C9462-DD7C-E02D-1CDD-3A9BC288BE01}"/>
              </a:ext>
            </a:extLst>
          </p:cNvPr>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3" name="Text Placeholder 2">
            <a:extLst>
              <a:ext uri="{FF2B5EF4-FFF2-40B4-BE49-F238E27FC236}">
                <a16:creationId xmlns:a16="http://schemas.microsoft.com/office/drawing/2014/main" id="{CF258996-D220-8B05-AE12-5AC4341BBFCF}"/>
              </a:ext>
            </a:extLst>
          </p:cNvPr>
          <p:cNvSpPr>
            <a:spLocks noGrp="1"/>
          </p:cNvSpPr>
          <p:nvPr>
            <p:ph type="body" idx="1"/>
          </p:nvPr>
        </p:nvSpPr>
        <p:spPr>
          <a:xfrm>
            <a:off x="4078224" y="2002536"/>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4078224" y="2615184"/>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D5120D9-C6AF-17C8-8F32-1FEE6BFBC92A}"/>
              </a:ext>
            </a:extLst>
          </p:cNvPr>
          <p:cNvSpPr>
            <a:spLocks noGrp="1"/>
          </p:cNvSpPr>
          <p:nvPr>
            <p:ph type="body" sz="quarter" idx="3"/>
          </p:nvPr>
        </p:nvSpPr>
        <p:spPr>
          <a:xfrm>
            <a:off x="4078224" y="4352544"/>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4078224" y="4983480"/>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cxnSp>
        <p:nvCxnSpPr>
          <p:cNvPr id="13" name="Straight Connector 12">
            <a:extLst>
              <a:ext uri="{FF2B5EF4-FFF2-40B4-BE49-F238E27FC236}">
                <a16:creationId xmlns:a16="http://schemas.microsoft.com/office/drawing/2014/main" id="{4FEB4121-C7B1-D448-DE15-4DFEA09D0655}"/>
              </a:ext>
            </a:extLst>
          </p:cNvPr>
          <p:cNvCxnSpPr>
            <a:cxnSpLocks/>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6431E3-2BD2-4D62-E397-DC4A847C7F2A}"/>
              </a:ext>
            </a:extLst>
          </p:cNvPr>
          <p:cNvCxnSpPr>
            <a:cxnSpLocks/>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Tree>
    <p:extLst>
      <p:ext uri="{BB962C8B-B14F-4D97-AF65-F5344CB8AC3E}">
        <p14:creationId xmlns:p14="http://schemas.microsoft.com/office/powerpoint/2010/main" val="343373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hree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E26A0C-E42F-6A2A-044B-8C817559CB87}"/>
              </a:ext>
            </a:extLst>
          </p:cNvPr>
          <p:cNvSpPr/>
          <p:nvPr userDrawn="1"/>
        </p:nvSpPr>
        <p:spPr>
          <a:xfrm>
            <a:off x="4377128" y="3560257"/>
            <a:ext cx="7814872" cy="3297743"/>
          </a:xfrm>
          <a:prstGeom prst="rect">
            <a:avLst/>
          </a:prstGeom>
          <a:solidFill>
            <a:schemeClr val="accent2">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cxnSp>
        <p:nvCxnSpPr>
          <p:cNvPr id="7" name="Straight Connector 6">
            <a:extLst>
              <a:ext uri="{FF2B5EF4-FFF2-40B4-BE49-F238E27FC236}">
                <a16:creationId xmlns:a16="http://schemas.microsoft.com/office/drawing/2014/main" id="{F156E3D2-16B0-AFFA-51A9-B37F5830B6D9}"/>
              </a:ext>
            </a:extLst>
          </p:cNvPr>
          <p:cNvCxnSpPr>
            <a:cxnSpLocks/>
          </p:cNvCxnSpPr>
          <p:nvPr userDrawn="1"/>
        </p:nvCxnSpPr>
        <p:spPr>
          <a:xfrm>
            <a:off x="0" y="2657582"/>
            <a:ext cx="10782300" cy="0"/>
          </a:xfrm>
          <a:prstGeom prst="line">
            <a:avLst/>
          </a:prstGeom>
          <a:ln w="15875" cap="sq" cmpd="sng">
            <a:solidFill>
              <a:schemeClr val="tx1">
                <a:lumMod val="75000"/>
                <a:lumOff val="2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F258996-D220-8B05-AE12-5AC4341BBFCF}"/>
              </a:ext>
            </a:extLst>
          </p:cNvPr>
          <p:cNvSpPr>
            <a:spLocks noGrp="1"/>
          </p:cNvSpPr>
          <p:nvPr>
            <p:ph type="body" idx="1"/>
          </p:nvPr>
        </p:nvSpPr>
        <p:spPr>
          <a:xfrm>
            <a:off x="1664208"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1664208"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D5120D9-C6AF-17C8-8F32-1FEE6BFBC92A}"/>
              </a:ext>
            </a:extLst>
          </p:cNvPr>
          <p:cNvSpPr>
            <a:spLocks noGrp="1"/>
          </p:cNvSpPr>
          <p:nvPr>
            <p:ph type="body" sz="quarter" idx="3"/>
          </p:nvPr>
        </p:nvSpPr>
        <p:spPr>
          <a:xfrm>
            <a:off x="501091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501091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8" name="Text Placeholder 4">
            <a:extLst>
              <a:ext uri="{FF2B5EF4-FFF2-40B4-BE49-F238E27FC236}">
                <a16:creationId xmlns:a16="http://schemas.microsoft.com/office/drawing/2014/main" id="{9537EA5E-3E96-57B0-C639-22C290FCD5E8}"/>
              </a:ext>
            </a:extLst>
          </p:cNvPr>
          <p:cNvSpPr>
            <a:spLocks noGrp="1"/>
          </p:cNvSpPr>
          <p:nvPr>
            <p:ph type="body" sz="quarter" idx="12"/>
          </p:nvPr>
        </p:nvSpPr>
        <p:spPr>
          <a:xfrm>
            <a:off x="834847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C81D5F3B-60ED-CA80-3AE7-2EFC356E7748}"/>
              </a:ext>
            </a:extLst>
          </p:cNvPr>
          <p:cNvSpPr>
            <a:spLocks noGrp="1"/>
          </p:cNvSpPr>
          <p:nvPr>
            <p:ph sz="quarter" idx="13"/>
          </p:nvPr>
        </p:nvSpPr>
        <p:spPr>
          <a:xfrm>
            <a:off x="834847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22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ummary">
    <p:bg>
      <p:bgPr>
        <a:solidFill>
          <a:schemeClr val="accent3"/>
        </a:solidFill>
        <a:effectLst/>
      </p:bgPr>
    </p:bg>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accent4">
                    <a:lumMod val="75000"/>
                  </a:schemeClr>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0" y="1828800"/>
            <a:ext cx="12198096" cy="1709928"/>
          </a:xfrm>
        </p:spPr>
        <p:txBody>
          <a:bodyPr>
            <a:noAutofit/>
          </a:bodyPr>
          <a:lstStyle>
            <a:lvl1pPr algn="ctr">
              <a:defRPr sz="13800" cap="all" baseline="0">
                <a:solidFill>
                  <a:schemeClr val="accent4">
                    <a:lumMod val="75000"/>
                  </a:schemeClr>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0" y="2587752"/>
            <a:ext cx="12198096" cy="1508760"/>
          </a:xfrm>
          <a:solidFill>
            <a:schemeClr val="accent3"/>
          </a:solidFill>
        </p:spPr>
        <p:txBody>
          <a:bodyPr lIns="877824" rIns="877824" anchor="ctr">
            <a:noAutofit/>
          </a:bodyPr>
          <a:lstStyle>
            <a:lvl1pPr marL="0" indent="0" algn="ctr">
              <a:lnSpc>
                <a:spcPct val="100000"/>
              </a:lnSpc>
              <a:spcBef>
                <a:spcPts val="0"/>
              </a:spcBef>
              <a:buNone/>
              <a:defRPr sz="1800" cap="none" baseline="0"/>
            </a:lvl1pPr>
          </a:lstStyle>
          <a:p>
            <a:pPr lvl="0"/>
            <a:r>
              <a:rPr lang="en-US"/>
              <a:t>Click to edit Master text styles</a:t>
            </a:r>
          </a:p>
        </p:txBody>
      </p:sp>
    </p:spTree>
    <p:extLst>
      <p:ext uri="{BB962C8B-B14F-4D97-AF65-F5344CB8AC3E}">
        <p14:creationId xmlns:p14="http://schemas.microsoft.com/office/powerpoint/2010/main" val="2772879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A6C6E2D-7286-A78B-3254-6E7A370C6A6B}"/>
              </a:ext>
            </a:extLst>
          </p:cNvPr>
          <p:cNvSpPr>
            <a:spLocks noGrp="1"/>
          </p:cNvSpPr>
          <p:nvPr>
            <p:ph type="pic" sz="quarter" idx="10"/>
          </p:nvPr>
        </p:nvSpPr>
        <p:spPr>
          <a:xfrm>
            <a:off x="7653528" y="2532888"/>
            <a:ext cx="3730752" cy="3721608"/>
          </a:xfrm>
          <a:solidFill>
            <a:schemeClr val="accent1">
              <a:lumMod val="90000"/>
            </a:schemeClr>
          </a:solidFill>
        </p:spPr>
        <p:txBody>
          <a:bodyPr anchor="ctr"/>
          <a:lstStyle>
            <a:lvl1pPr marL="0" indent="0" algn="ctr">
              <a:buNone/>
              <a:defRPr sz="1000"/>
            </a:lvl1pPr>
          </a:lstStyle>
          <a:p>
            <a:r>
              <a:rPr lang="en-US"/>
              <a:t>Click icon to add picture</a:t>
            </a:r>
            <a:endParaRPr lang="en-US" dirty="0"/>
          </a:p>
        </p:txBody>
      </p:sp>
      <p:sp>
        <p:nvSpPr>
          <p:cNvPr id="2" name="Title 1">
            <a:extLst>
              <a:ext uri="{FF2B5EF4-FFF2-40B4-BE49-F238E27FC236}">
                <a16:creationId xmlns:a16="http://schemas.microsoft.com/office/drawing/2014/main" id="{F5CE9608-82F8-5A3A-8F2B-B02328A17B1C}"/>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4EF1E8-FA5F-A239-4078-9559136871D4}"/>
              </a:ext>
            </a:extLst>
          </p:cNvPr>
          <p:cNvSpPr>
            <a:spLocks noGrp="1"/>
          </p:cNvSpPr>
          <p:nvPr>
            <p:ph type="subTitle" idx="1"/>
          </p:nvPr>
        </p:nvSpPr>
        <p:spPr>
          <a:xfrm>
            <a:off x="356616" y="4187952"/>
            <a:ext cx="5376672" cy="13716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Text Placeholder 10">
            <a:extLst>
              <a:ext uri="{FF2B5EF4-FFF2-40B4-BE49-F238E27FC236}">
                <a16:creationId xmlns:a16="http://schemas.microsoft.com/office/drawing/2014/main" id="{FBFFEADD-5074-43DB-8F36-D0CB44E613C2}"/>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
        <p:nvSpPr>
          <p:cNvPr id="6" name="Picture Placeholder 8">
            <a:extLst>
              <a:ext uri="{FF2B5EF4-FFF2-40B4-BE49-F238E27FC236}">
                <a16:creationId xmlns:a16="http://schemas.microsoft.com/office/drawing/2014/main" id="{343883A3-D444-AA65-322E-C4F2B66929CF}"/>
              </a:ext>
            </a:extLst>
          </p:cNvPr>
          <p:cNvSpPr>
            <a:spLocks noGrp="1"/>
          </p:cNvSpPr>
          <p:nvPr>
            <p:ph type="pic" sz="quarter" idx="12"/>
          </p:nvPr>
        </p:nvSpPr>
        <p:spPr>
          <a:xfrm>
            <a:off x="5632704" y="3593592"/>
            <a:ext cx="3410712" cy="1783080"/>
          </a:xfrm>
          <a:solidFill>
            <a:schemeClr val="accent5">
              <a:lumMod val="20000"/>
              <a:lumOff val="80000"/>
            </a:schemeClr>
          </a:solidFill>
        </p:spPr>
        <p:txBody>
          <a:bodyPr anchor="ctr"/>
          <a:lstStyle>
            <a:lvl1pPr marL="0" indent="0" algn="ctr">
              <a:buNone/>
              <a:defRPr sz="1000"/>
            </a:lvl1pPr>
          </a:lstStyle>
          <a:p>
            <a:r>
              <a:rPr lang="en-US"/>
              <a:t>Click icon to add picture</a:t>
            </a:r>
            <a:endParaRPr lang="en-US" dirty="0"/>
          </a:p>
        </p:txBody>
      </p:sp>
    </p:spTree>
    <p:extLst>
      <p:ext uri="{BB962C8B-B14F-4D97-AF65-F5344CB8AC3E}">
        <p14:creationId xmlns:p14="http://schemas.microsoft.com/office/powerpoint/2010/main" val="36479055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4C9462-DD7C-E02D-1CDD-3A9BC288BE01}"/>
              </a:ext>
            </a:extLst>
          </p:cNvPr>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4" name="Content Placeholder 3">
            <a:extLst>
              <a:ext uri="{FF2B5EF4-FFF2-40B4-BE49-F238E27FC236}">
                <a16:creationId xmlns:a16="http://schemas.microsoft.com/office/drawing/2014/main" id="{384BC794-4A27-9A79-42A9-AFA939B20CB7}"/>
              </a:ext>
            </a:extLst>
          </p:cNvPr>
          <p:cNvSpPr>
            <a:spLocks noGrp="1"/>
          </p:cNvSpPr>
          <p:nvPr>
            <p:ph sz="half" idx="2"/>
          </p:nvPr>
        </p:nvSpPr>
        <p:spPr>
          <a:xfrm>
            <a:off x="4078224" y="1984248"/>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D2344281-6BA8-08CC-F27B-A84598690509}"/>
              </a:ext>
            </a:extLst>
          </p:cNvPr>
          <p:cNvSpPr>
            <a:spLocks noGrp="1"/>
          </p:cNvSpPr>
          <p:nvPr>
            <p:ph sz="quarter" idx="4"/>
          </p:nvPr>
        </p:nvSpPr>
        <p:spPr>
          <a:xfrm>
            <a:off x="4078224" y="4352544"/>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2">
            <a:extLst>
              <a:ext uri="{FF2B5EF4-FFF2-40B4-BE49-F238E27FC236}">
                <a16:creationId xmlns:a16="http://schemas.microsoft.com/office/drawing/2014/main" id="{D180249D-D2B0-9DE0-465A-6DA7FEB8A58C}"/>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11" name="Footer Placeholder 3">
            <a:extLst>
              <a:ext uri="{FF2B5EF4-FFF2-40B4-BE49-F238E27FC236}">
                <a16:creationId xmlns:a16="http://schemas.microsoft.com/office/drawing/2014/main" id="{02B3893C-830A-CE74-7EA8-9BB69F636FD1}"/>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cxnSp>
        <p:nvCxnSpPr>
          <p:cNvPr id="13" name="Straight Connector 12">
            <a:extLst>
              <a:ext uri="{FF2B5EF4-FFF2-40B4-BE49-F238E27FC236}">
                <a16:creationId xmlns:a16="http://schemas.microsoft.com/office/drawing/2014/main" id="{4FEB4121-C7B1-D448-DE15-4DFEA09D0655}"/>
              </a:ext>
            </a:extLst>
          </p:cNvPr>
          <p:cNvCxnSpPr>
            <a:cxnSpLocks/>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6431E3-2BD2-4D62-E397-DC4A847C7F2A}"/>
              </a:ext>
            </a:extLst>
          </p:cNvPr>
          <p:cNvCxnSpPr>
            <a:cxnSpLocks/>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9AB8F6B-6D48-A68F-FD44-35F659AF2AC3}"/>
              </a:ext>
            </a:extLst>
          </p:cNvPr>
          <p:cNvSpPr>
            <a:spLocks noGrp="1"/>
          </p:cNvSpPr>
          <p:nvPr>
            <p:ph type="title"/>
          </p:nvPr>
        </p:nvSpPr>
        <p:spPr>
          <a:xfrm>
            <a:off x="640080" y="457200"/>
            <a:ext cx="10936224" cy="1298448"/>
          </a:xfrm>
        </p:spPr>
        <p:txBody>
          <a:bodyPr/>
          <a:lstStyle/>
          <a:p>
            <a:r>
              <a:rPr lang="en-US"/>
              <a:t>Click to edit Master title style</a:t>
            </a:r>
          </a:p>
        </p:txBody>
      </p:sp>
    </p:spTree>
    <p:extLst>
      <p:ext uri="{BB962C8B-B14F-4D97-AF65-F5344CB8AC3E}">
        <p14:creationId xmlns:p14="http://schemas.microsoft.com/office/powerpoint/2010/main" val="3377991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7BFC0-622D-78DB-4C7F-A2FA024C5956}"/>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4CFF80F-DCFA-670B-579E-37B302452052}"/>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5" name="Slide Number Placeholder 4">
            <a:extLst>
              <a:ext uri="{FF2B5EF4-FFF2-40B4-BE49-F238E27FC236}">
                <a16:creationId xmlns:a16="http://schemas.microsoft.com/office/drawing/2014/main" id="{9ED5F004-91A0-6002-ADBC-13D488B34C56}"/>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1922672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55F8A4-5F7C-D72D-3152-E32D36CB3821}"/>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4" name="Slide Number Placeholder 3">
            <a:extLst>
              <a:ext uri="{FF2B5EF4-FFF2-40B4-BE49-F238E27FC236}">
                <a16:creationId xmlns:a16="http://schemas.microsoft.com/office/drawing/2014/main" id="{F7C25242-09B4-0142-6671-8450905AA5DC}"/>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125907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C525B-C154-D20D-97A4-047C9CC983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A1B8FF-2966-C2CF-BC8F-A322410A5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988CC0-E81C-D2FD-24CC-8D1179C58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2">
            <a:extLst>
              <a:ext uri="{FF2B5EF4-FFF2-40B4-BE49-F238E27FC236}">
                <a16:creationId xmlns:a16="http://schemas.microsoft.com/office/drawing/2014/main" id="{E7F841FD-D5EE-62EE-F649-30697BB81B06}"/>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9" name="Footer Placeholder 3">
            <a:extLst>
              <a:ext uri="{FF2B5EF4-FFF2-40B4-BE49-F238E27FC236}">
                <a16:creationId xmlns:a16="http://schemas.microsoft.com/office/drawing/2014/main" id="{0533D4FA-41B7-3B85-9984-899340B9D595}"/>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304694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58E3-7897-8638-F0DE-3DDACC0009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AE7686-00A6-DD15-45FE-E6663C21EA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C271584-1072-B88D-B424-16D9F75AC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2">
            <a:extLst>
              <a:ext uri="{FF2B5EF4-FFF2-40B4-BE49-F238E27FC236}">
                <a16:creationId xmlns:a16="http://schemas.microsoft.com/office/drawing/2014/main" id="{D4020094-C16F-1070-9F84-9CBF13F85F81}"/>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9" name="Footer Placeholder 3">
            <a:extLst>
              <a:ext uri="{FF2B5EF4-FFF2-40B4-BE49-F238E27FC236}">
                <a16:creationId xmlns:a16="http://schemas.microsoft.com/office/drawing/2014/main" id="{C24EA55D-AFC4-F4F2-FB5D-EB20AFEA48B6}"/>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2706105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C17C-12A7-399B-31AC-AE7A040EBBDA}"/>
              </a:ext>
            </a:extLst>
          </p:cNvPr>
          <p:cNvSpPr/>
          <p:nvPr userDrawn="1"/>
        </p:nvSpPr>
        <p:spPr>
          <a:xfrm>
            <a:off x="9129011" y="816964"/>
            <a:ext cx="3062990" cy="6041036"/>
          </a:xfrm>
          <a:prstGeom prst="rect">
            <a:avLst/>
          </a:prstGeom>
          <a:solidFill>
            <a:schemeClr val="accent2">
              <a:lumMod val="60000"/>
              <a:lumOff val="4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lumMod val="60000"/>
                  <a:lumOff val="40000"/>
                </a:schemeClr>
              </a:solidFill>
            </a:endParaRP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640080" y="457200"/>
            <a:ext cx="10936224" cy="1298448"/>
          </a:xfrm>
        </p:spPr>
        <p:txBody>
          <a:bodyPr>
            <a:noAutofit/>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7" name="Picture Placeholder 6">
            <a:extLst>
              <a:ext uri="{FF2B5EF4-FFF2-40B4-BE49-F238E27FC236}">
                <a16:creationId xmlns:a16="http://schemas.microsoft.com/office/drawing/2014/main" id="{8B376F0E-CDE4-F6FD-62E6-E202D97C9C87}"/>
              </a:ext>
            </a:extLst>
          </p:cNvPr>
          <p:cNvSpPr>
            <a:spLocks noGrp="1"/>
          </p:cNvSpPr>
          <p:nvPr>
            <p:ph type="pic" sz="quarter" idx="12"/>
          </p:nvPr>
        </p:nvSpPr>
        <p:spPr>
          <a:xfrm>
            <a:off x="8211312" y="2304288"/>
            <a:ext cx="3172968" cy="3172968"/>
          </a:xfrm>
        </p:spPr>
        <p:txBody>
          <a:bodyPr anchor="ctr">
            <a:noAutofit/>
          </a:bodyPr>
          <a:lstStyle>
            <a:lvl1pPr marL="0" indent="0" algn="ctr">
              <a:buNone/>
              <a:defRPr sz="12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3822192" y="2176272"/>
            <a:ext cx="3794760" cy="466344"/>
          </a:xfrm>
        </p:spPr>
        <p:txBody>
          <a:bodyPr anchor="ctr">
            <a:noAutofit/>
          </a:bodyPr>
          <a:lstStyle>
            <a:lvl1pPr marL="0" indent="0">
              <a:lnSpc>
                <a:spcPct val="100000"/>
              </a:lnSpc>
              <a:spcBef>
                <a:spcPts val="0"/>
              </a:spcBef>
              <a:buNone/>
              <a:defRPr sz="2400" cap="all" baseline="0"/>
            </a:lvl1pPr>
          </a:lstStyle>
          <a:p>
            <a:pPr lvl="0"/>
            <a:r>
              <a:rPr lang="en-US"/>
              <a:t>Click to edit Master text styles</a:t>
            </a:r>
          </a:p>
        </p:txBody>
      </p:sp>
      <p:sp>
        <p:nvSpPr>
          <p:cNvPr id="12" name="Text Placeholder 10">
            <a:extLst>
              <a:ext uri="{FF2B5EF4-FFF2-40B4-BE49-F238E27FC236}">
                <a16:creationId xmlns:a16="http://schemas.microsoft.com/office/drawing/2014/main" id="{F8FF02BC-C132-F5F7-4A13-D0E96037F19F}"/>
              </a:ext>
            </a:extLst>
          </p:cNvPr>
          <p:cNvSpPr>
            <a:spLocks noGrp="1"/>
          </p:cNvSpPr>
          <p:nvPr>
            <p:ph type="body" sz="quarter" idx="14"/>
          </p:nvPr>
        </p:nvSpPr>
        <p:spPr>
          <a:xfrm>
            <a:off x="3822192" y="2914650"/>
            <a:ext cx="3794760" cy="466344"/>
          </a:xfrm>
        </p:spPr>
        <p:txBody>
          <a:bodyPr anchor="ctr">
            <a:noAutofit/>
          </a:bodyPr>
          <a:lstStyle>
            <a:lvl1pPr marL="0" indent="0">
              <a:lnSpc>
                <a:spcPct val="100000"/>
              </a:lnSpc>
              <a:spcBef>
                <a:spcPts val="0"/>
              </a:spcBef>
              <a:buNone/>
              <a:defRPr sz="2400" cap="all" baseline="0"/>
            </a:lvl1pPr>
          </a:lstStyle>
          <a:p>
            <a:pPr lvl="0"/>
            <a:r>
              <a:rPr lang="en-US"/>
              <a:t>Click to edit Master text styles</a:t>
            </a:r>
          </a:p>
        </p:txBody>
      </p:sp>
      <p:sp>
        <p:nvSpPr>
          <p:cNvPr id="13" name="Text Placeholder 10">
            <a:extLst>
              <a:ext uri="{FF2B5EF4-FFF2-40B4-BE49-F238E27FC236}">
                <a16:creationId xmlns:a16="http://schemas.microsoft.com/office/drawing/2014/main" id="{FBE18830-001B-B82E-701F-2D308BC9849B}"/>
              </a:ext>
            </a:extLst>
          </p:cNvPr>
          <p:cNvSpPr>
            <a:spLocks noGrp="1"/>
          </p:cNvSpPr>
          <p:nvPr>
            <p:ph type="body" sz="quarter" idx="15"/>
          </p:nvPr>
        </p:nvSpPr>
        <p:spPr>
          <a:xfrm>
            <a:off x="3822192" y="3653028"/>
            <a:ext cx="3794760" cy="466344"/>
          </a:xfrm>
        </p:spPr>
        <p:txBody>
          <a:bodyPr anchor="ctr">
            <a:noAutofit/>
          </a:bodyPr>
          <a:lstStyle>
            <a:lvl1pPr marL="0" indent="0">
              <a:lnSpc>
                <a:spcPct val="100000"/>
              </a:lnSpc>
              <a:spcBef>
                <a:spcPts val="0"/>
              </a:spcBef>
              <a:buNone/>
              <a:defRPr sz="2400" cap="all" baseline="0"/>
            </a:lvl1pPr>
          </a:lstStyle>
          <a:p>
            <a:pPr lvl="0"/>
            <a:r>
              <a:rPr lang="en-US"/>
              <a:t>Click to edit Master text styles</a:t>
            </a:r>
          </a:p>
        </p:txBody>
      </p:sp>
      <p:sp>
        <p:nvSpPr>
          <p:cNvPr id="14" name="Text Placeholder 10">
            <a:extLst>
              <a:ext uri="{FF2B5EF4-FFF2-40B4-BE49-F238E27FC236}">
                <a16:creationId xmlns:a16="http://schemas.microsoft.com/office/drawing/2014/main" id="{EDB0F7C2-3561-BA83-5415-4B8330C5BFC0}"/>
              </a:ext>
            </a:extLst>
          </p:cNvPr>
          <p:cNvSpPr>
            <a:spLocks noGrp="1"/>
          </p:cNvSpPr>
          <p:nvPr>
            <p:ph type="body" sz="quarter" idx="16"/>
          </p:nvPr>
        </p:nvSpPr>
        <p:spPr>
          <a:xfrm>
            <a:off x="3822192" y="4391406"/>
            <a:ext cx="3794760" cy="466344"/>
          </a:xfrm>
        </p:spPr>
        <p:txBody>
          <a:bodyPr anchor="ctr">
            <a:noAutofit/>
          </a:bodyPr>
          <a:lstStyle>
            <a:lvl1pPr marL="0" indent="0">
              <a:lnSpc>
                <a:spcPct val="100000"/>
              </a:lnSpc>
              <a:spcBef>
                <a:spcPts val="0"/>
              </a:spcBef>
              <a:buNone/>
              <a:defRPr sz="2400" cap="all" baseline="0"/>
            </a:lvl1pPr>
          </a:lstStyle>
          <a:p>
            <a:pPr lvl="0"/>
            <a:r>
              <a:rPr lang="en-US"/>
              <a:t>Click to edit Master text styles</a:t>
            </a:r>
          </a:p>
        </p:txBody>
      </p:sp>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3822192" y="5129784"/>
            <a:ext cx="3794760" cy="466344"/>
          </a:xfrm>
        </p:spPr>
        <p:txBody>
          <a:bodyPr anchor="ctr">
            <a:noAutofit/>
          </a:bodyPr>
          <a:lstStyle>
            <a:lvl1pPr marL="0" indent="0">
              <a:lnSpc>
                <a:spcPct val="100000"/>
              </a:lnSpc>
              <a:spcBef>
                <a:spcPts val="0"/>
              </a:spcBef>
              <a:buNone/>
              <a:defRPr sz="2400" cap="all" baseline="0"/>
            </a:lvl1pPr>
          </a:lstStyle>
          <a:p>
            <a:pPr lvl="0"/>
            <a:r>
              <a:rPr lang="en-US"/>
              <a:t>Click to edit Master text styles</a:t>
            </a:r>
          </a:p>
        </p:txBody>
      </p:sp>
    </p:spTree>
    <p:extLst>
      <p:ext uri="{BB962C8B-B14F-4D97-AF65-F5344CB8AC3E}">
        <p14:creationId xmlns:p14="http://schemas.microsoft.com/office/powerpoint/2010/main" val="160642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15" name="Text Placeholder 10">
            <a:extLst>
              <a:ext uri="{FF2B5EF4-FFF2-40B4-BE49-F238E27FC236}">
                <a16:creationId xmlns:a16="http://schemas.microsoft.com/office/drawing/2014/main" id="{5CD45539-3B3A-464F-2480-A7235DE9D3E7}"/>
              </a:ext>
            </a:extLst>
          </p:cNvPr>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tx1">
                    <a:lumMod val="75000"/>
                    <a:lumOff val="25000"/>
                  </a:schemeClr>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23732606-8178-6E55-26AD-51AAFF50D284}"/>
              </a:ext>
            </a:extLst>
          </p:cNvPr>
          <p:cNvSpPr>
            <a:spLocks noGrp="1"/>
          </p:cNvSpPr>
          <p:nvPr>
            <p:ph type="title"/>
          </p:nvPr>
        </p:nvSpPr>
        <p:spPr>
          <a:xfrm>
            <a:off x="0" y="1828800"/>
            <a:ext cx="12198096" cy="1709928"/>
          </a:xfrm>
        </p:spPr>
        <p:txBody>
          <a:bodyPr>
            <a:noAutofit/>
          </a:bodyPr>
          <a:lstStyle>
            <a:lvl1pPr algn="ctr">
              <a:defRPr sz="13800" cap="all" baseline="0"/>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CF00AE91-3B85-16DB-77F3-EDF2472DDB3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4" name="Footer Placeholder 3">
            <a:extLst>
              <a:ext uri="{FF2B5EF4-FFF2-40B4-BE49-F238E27FC236}">
                <a16:creationId xmlns:a16="http://schemas.microsoft.com/office/drawing/2014/main" id="{959C2A85-E1A4-A097-5C3F-E9D9396F5753}"/>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
        <p:nvSpPr>
          <p:cNvPr id="11" name="Text Placeholder 10">
            <a:extLst>
              <a:ext uri="{FF2B5EF4-FFF2-40B4-BE49-F238E27FC236}">
                <a16:creationId xmlns:a16="http://schemas.microsoft.com/office/drawing/2014/main" id="{5B2F2BA9-7FBD-D1B5-303E-B240F73D58E1}"/>
              </a:ext>
            </a:extLst>
          </p:cNvPr>
          <p:cNvSpPr>
            <a:spLocks noGrp="1"/>
          </p:cNvSpPr>
          <p:nvPr>
            <p:ph type="body" sz="quarter" idx="13"/>
          </p:nvPr>
        </p:nvSpPr>
        <p:spPr>
          <a:xfrm>
            <a:off x="0" y="2587752"/>
            <a:ext cx="12198096" cy="1508760"/>
          </a:xfrm>
          <a:solidFill>
            <a:schemeClr val="accent1"/>
          </a:solidFill>
        </p:spPr>
        <p:txBody>
          <a:bodyPr lIns="877824" rIns="877824" anchor="ctr">
            <a:noAutofit/>
          </a:bodyPr>
          <a:lstStyle>
            <a:lvl1pPr marL="0" indent="0" algn="ctr">
              <a:lnSpc>
                <a:spcPct val="100000"/>
              </a:lnSpc>
              <a:spcBef>
                <a:spcPts val="0"/>
              </a:spcBef>
              <a:buNone/>
              <a:defRPr sz="1800" cap="none" baseline="0"/>
            </a:lvl1pPr>
          </a:lstStyle>
          <a:p>
            <a:pPr lvl="0"/>
            <a:r>
              <a:rPr lang="en-US"/>
              <a:t>Click to edit Master text styles</a:t>
            </a:r>
          </a:p>
        </p:txBody>
      </p:sp>
    </p:spTree>
    <p:extLst>
      <p:ext uri="{BB962C8B-B14F-4D97-AF65-F5344CB8AC3E}">
        <p14:creationId xmlns:p14="http://schemas.microsoft.com/office/powerpoint/2010/main" val="176072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7090B92F-B1E5-5257-95EF-9608691E72FA}"/>
              </a:ext>
            </a:extLst>
          </p:cNvPr>
          <p:cNvSpPr>
            <a:spLocks noGrp="1"/>
          </p:cNvSpPr>
          <p:nvPr>
            <p:ph type="pic" sz="quarter" idx="12"/>
          </p:nvPr>
        </p:nvSpPr>
        <p:spPr>
          <a:xfrm>
            <a:off x="7987762" y="850614"/>
            <a:ext cx="3392424" cy="3392424"/>
          </a:xfrm>
          <a:solidFill>
            <a:schemeClr val="accent1">
              <a:lumMod val="90000"/>
            </a:schemeClr>
          </a:solidFill>
        </p:spPr>
        <p:txBody>
          <a:bodyPr anchor="ctr"/>
          <a:lstStyle>
            <a:lvl1pPr marL="0" indent="0" algn="ctr">
              <a:buNone/>
              <a:defRPr sz="1000"/>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A00590DB-1CC1-812C-5B3B-E798A1954E14}"/>
              </a:ext>
            </a:extLst>
          </p:cNvPr>
          <p:cNvCxnSpPr>
            <a:cxnSpLocks/>
          </p:cNvCxnSpPr>
          <p:nvPr userDrawn="1"/>
        </p:nvCxnSpPr>
        <p:spPr>
          <a:xfrm flipV="1">
            <a:off x="11031347" y="4545496"/>
            <a:ext cx="0" cy="2312504"/>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450C0AB6-9748-6CBD-93E7-334B0BA5ABEA}"/>
              </a:ext>
            </a:extLst>
          </p:cNvPr>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a:t>Click to edit Master title style</a:t>
            </a:r>
            <a:endParaRPr lang="en-US" dirty="0"/>
          </a:p>
        </p:txBody>
      </p:sp>
      <p:sp>
        <p:nvSpPr>
          <p:cNvPr id="8" name="Text Placeholder 10">
            <a:extLst>
              <a:ext uri="{FF2B5EF4-FFF2-40B4-BE49-F238E27FC236}">
                <a16:creationId xmlns:a16="http://schemas.microsoft.com/office/drawing/2014/main" id="{C2259711-7EFE-2148-F50E-25FD01E3263B}"/>
              </a:ext>
            </a:extLst>
          </p:cNvPr>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p>
        </p:txBody>
      </p:sp>
      <p:sp>
        <p:nvSpPr>
          <p:cNvPr id="9" name="Subtitle 2">
            <a:extLst>
              <a:ext uri="{FF2B5EF4-FFF2-40B4-BE49-F238E27FC236}">
                <a16:creationId xmlns:a16="http://schemas.microsoft.com/office/drawing/2014/main" id="{DA4EDA27-F4C5-CD0B-F971-E7FD300C4821}"/>
              </a:ext>
            </a:extLst>
          </p:cNvPr>
          <p:cNvSpPr>
            <a:spLocks noGrp="1"/>
          </p:cNvSpPr>
          <p:nvPr>
            <p:ph type="subTitle" idx="1"/>
          </p:nvPr>
        </p:nvSpPr>
        <p:spPr>
          <a:xfrm>
            <a:off x="356616" y="5138928"/>
            <a:ext cx="712317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Picture Placeholder 8">
            <a:extLst>
              <a:ext uri="{FF2B5EF4-FFF2-40B4-BE49-F238E27FC236}">
                <a16:creationId xmlns:a16="http://schemas.microsoft.com/office/drawing/2014/main" id="{EAAF858D-31E9-7D8F-B203-45B2703EC37D}"/>
              </a:ext>
            </a:extLst>
          </p:cNvPr>
          <p:cNvSpPr>
            <a:spLocks noGrp="1"/>
          </p:cNvSpPr>
          <p:nvPr>
            <p:ph type="pic" sz="quarter" idx="10"/>
          </p:nvPr>
        </p:nvSpPr>
        <p:spPr>
          <a:xfrm>
            <a:off x="8686800" y="2286000"/>
            <a:ext cx="1993392" cy="3163824"/>
          </a:xfrm>
          <a:solidFill>
            <a:schemeClr val="bg2"/>
          </a:solidFill>
        </p:spPr>
        <p:txBody>
          <a:bodyPr anchor="ctr"/>
          <a:lstStyle>
            <a:lvl1pPr marL="0" indent="0" algn="ctr">
              <a:buNone/>
              <a:defRPr sz="10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4034626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8054-F9DF-2FE3-0142-D48931912FF6}"/>
              </a:ext>
            </a:extLst>
          </p:cNvPr>
          <p:cNvSpPr>
            <a:spLocks noGrp="1"/>
          </p:cNvSpPr>
          <p:nvPr>
            <p:ph type="title"/>
          </p:nvPr>
        </p:nvSpPr>
        <p:spPr>
          <a:xfrm>
            <a:off x="640080" y="457200"/>
            <a:ext cx="10936224"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0C55DDE-FFCC-5750-83A9-F88E2F74A1BC}"/>
              </a:ext>
            </a:extLst>
          </p:cNvPr>
          <p:cNvSpPr>
            <a:spLocks noGrp="1"/>
          </p:cNvSpPr>
          <p:nvPr>
            <p:ph idx="1"/>
          </p:nvPr>
        </p:nvSpPr>
        <p:spPr>
          <a:xfrm>
            <a:off x="969264" y="1947672"/>
            <a:ext cx="10296144" cy="43708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BDA0D14-310A-2EDC-99A1-FCFA29C787ED}"/>
              </a:ext>
            </a:extLst>
          </p:cNvPr>
          <p:cNvSpPr>
            <a:spLocks noGrp="1"/>
          </p:cNvSpPr>
          <p:nvPr>
            <p:ph type="ftr" sz="quarter" idx="11"/>
          </p:nvPr>
        </p:nvSpPr>
        <p:spPr>
          <a:xfrm rot="16200000">
            <a:off x="-531091" y="983633"/>
            <a:ext cx="1728216" cy="283464"/>
          </a:xfrm>
          <a:prstGeom prst="rect">
            <a:avLst/>
          </a:prstGeom>
        </p:spPr>
        <p:txBody>
          <a:bodyPr/>
          <a:lstStyle/>
          <a:p>
            <a:r>
              <a:rPr lang="en-US" dirty="0"/>
              <a:t>Presentation title</a:t>
            </a:r>
          </a:p>
        </p:txBody>
      </p:sp>
      <p:sp>
        <p:nvSpPr>
          <p:cNvPr id="6" name="Slide Number Placeholder 5">
            <a:extLst>
              <a:ext uri="{FF2B5EF4-FFF2-40B4-BE49-F238E27FC236}">
                <a16:creationId xmlns:a16="http://schemas.microsoft.com/office/drawing/2014/main" id="{5653FDCA-382D-537C-5751-191D136E9D17}"/>
              </a:ext>
            </a:extLst>
          </p:cNvPr>
          <p:cNvSpPr>
            <a:spLocks noGrp="1"/>
          </p:cNvSpPr>
          <p:nvPr>
            <p:ph type="sldNum" sz="quarter" idx="12"/>
          </p:nvPr>
        </p:nvSpPr>
        <p:spPr/>
        <p:txBody>
          <a:bodyPr/>
          <a:lstStyle/>
          <a:p>
            <a:fld id="{BC0F0449-EF10-3E4D-894D-3DE10CF4206D}" type="slidenum">
              <a:rPr lang="en-US" smtClean="0"/>
              <a:t>‹#›</a:t>
            </a:fld>
            <a:endParaRPr lang="en-US" dirty="0"/>
          </a:p>
        </p:txBody>
      </p:sp>
    </p:spTree>
    <p:extLst>
      <p:ext uri="{BB962C8B-B14F-4D97-AF65-F5344CB8AC3E}">
        <p14:creationId xmlns:p14="http://schemas.microsoft.com/office/powerpoint/2010/main" val="37980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0C0AB6-9748-6CBD-93E7-334B0BA5ABEA}"/>
              </a:ext>
            </a:extLst>
          </p:cNvPr>
          <p:cNvSpPr>
            <a:spLocks noGrp="1"/>
          </p:cNvSpPr>
          <p:nvPr>
            <p:ph type="ctrTitle"/>
          </p:nvPr>
        </p:nvSpPr>
        <p:spPr>
          <a:xfrm>
            <a:off x="1014984" y="932688"/>
            <a:ext cx="10552176" cy="4764024"/>
          </a:xfrm>
        </p:spPr>
        <p:txBody>
          <a:bodyPr anchor="ctr">
            <a:noAutofit/>
          </a:bodyPr>
          <a:lstStyle>
            <a:lvl1pPr algn="ctr">
              <a:defRPr sz="8200" cap="none" baseline="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DA4EDA27-F4C5-CD0B-F971-E7FD300C4821}"/>
              </a:ext>
            </a:extLst>
          </p:cNvPr>
          <p:cNvSpPr>
            <a:spLocks noGrp="1"/>
          </p:cNvSpPr>
          <p:nvPr>
            <p:ph type="subTitle" idx="1"/>
          </p:nvPr>
        </p:nvSpPr>
        <p:spPr>
          <a:xfrm>
            <a:off x="6693408" y="5788152"/>
            <a:ext cx="2578608"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 name="Straight Connector 1">
            <a:extLst>
              <a:ext uri="{FF2B5EF4-FFF2-40B4-BE49-F238E27FC236}">
                <a16:creationId xmlns:a16="http://schemas.microsoft.com/office/drawing/2014/main" id="{4B215B41-53EF-7995-A29E-CF60C8A56CEF}"/>
              </a:ext>
            </a:extLst>
          </p:cNvPr>
          <p:cNvCxnSpPr>
            <a:cxnSpLocks/>
          </p:cNvCxnSpPr>
          <p:nvPr userDrawn="1"/>
        </p:nvCxnSpPr>
        <p:spPr>
          <a:xfrm>
            <a:off x="0" y="6009861"/>
            <a:ext cx="6446922"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BE9C915-8D4C-5E75-F776-9CD4D8D7E53B}"/>
              </a:ext>
            </a:extLst>
          </p:cNvPr>
          <p:cNvSpPr>
            <a:spLocks noGrp="1"/>
          </p:cNvSpPr>
          <p:nvPr>
            <p:ph type="body" sz="quarter" idx="10" hasCustomPrompt="1"/>
          </p:nvPr>
        </p:nvSpPr>
        <p:spPr>
          <a:xfrm>
            <a:off x="0" y="-1143000"/>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p>
        </p:txBody>
      </p:sp>
      <p:sp>
        <p:nvSpPr>
          <p:cNvPr id="6" name="Text Placeholder 3">
            <a:extLst>
              <a:ext uri="{FF2B5EF4-FFF2-40B4-BE49-F238E27FC236}">
                <a16:creationId xmlns:a16="http://schemas.microsoft.com/office/drawing/2014/main" id="{E095A89F-EF79-78DD-BEDC-74C21F5D538D}"/>
              </a:ext>
            </a:extLst>
          </p:cNvPr>
          <p:cNvSpPr>
            <a:spLocks noGrp="1"/>
          </p:cNvSpPr>
          <p:nvPr>
            <p:ph type="body" sz="quarter" idx="11" hasCustomPrompt="1"/>
          </p:nvPr>
        </p:nvSpPr>
        <p:spPr>
          <a:xfrm>
            <a:off x="9491472" y="4745736"/>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p>
        </p:txBody>
      </p:sp>
    </p:spTree>
    <p:extLst>
      <p:ext uri="{BB962C8B-B14F-4D97-AF65-F5344CB8AC3E}">
        <p14:creationId xmlns:p14="http://schemas.microsoft.com/office/powerpoint/2010/main" val="83371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4DD8-0FD2-091E-4A43-D5285DD8A4F0}"/>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5" name="Rectangle 4">
            <a:extLst>
              <a:ext uri="{FF2B5EF4-FFF2-40B4-BE49-F238E27FC236}">
                <a16:creationId xmlns:a16="http://schemas.microsoft.com/office/drawing/2014/main" id="{6AC009C9-3824-FABC-07B9-A4C9BC63627A}"/>
              </a:ext>
            </a:extLst>
          </p:cNvPr>
          <p:cNvSpPr/>
          <p:nvPr userDrawn="1"/>
        </p:nvSpPr>
        <p:spPr>
          <a:xfrm>
            <a:off x="976788"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6" name="Rectangle 5">
            <a:extLst>
              <a:ext uri="{FF2B5EF4-FFF2-40B4-BE49-F238E27FC236}">
                <a16:creationId xmlns:a16="http://schemas.microsoft.com/office/drawing/2014/main" id="{E21023D4-A9ED-002F-0B45-019DB4997807}"/>
              </a:ext>
            </a:extLst>
          </p:cNvPr>
          <p:cNvSpPr/>
          <p:nvPr userDrawn="1"/>
        </p:nvSpPr>
        <p:spPr>
          <a:xfrm>
            <a:off x="6394674"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7" name="Straight Connector 6">
            <a:extLst>
              <a:ext uri="{FF2B5EF4-FFF2-40B4-BE49-F238E27FC236}">
                <a16:creationId xmlns:a16="http://schemas.microsoft.com/office/drawing/2014/main" id="{FD2C298F-D572-B084-FEE9-B3E572860979}"/>
              </a:ext>
            </a:extLst>
          </p:cNvPr>
          <p:cNvCxnSpPr>
            <a:cxnSpLocks/>
          </p:cNvCxnSpPr>
          <p:nvPr userDrawn="1"/>
        </p:nvCxnSpPr>
        <p:spPr>
          <a:xfrm>
            <a:off x="3078820"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1AC3B6-A5EE-CC6F-3D11-437B77131B2E}"/>
              </a:ext>
            </a:extLst>
          </p:cNvPr>
          <p:cNvCxnSpPr>
            <a:cxnSpLocks/>
          </p:cNvCxnSpPr>
          <p:nvPr userDrawn="1"/>
        </p:nvCxnSpPr>
        <p:spPr>
          <a:xfrm>
            <a:off x="3068653" y="5567880"/>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0AF34A-9EAC-D22C-71D6-89C99B36221A}"/>
              </a:ext>
            </a:extLst>
          </p:cNvPr>
          <p:cNvCxnSpPr>
            <a:cxnSpLocks/>
          </p:cNvCxnSpPr>
          <p:nvPr userDrawn="1"/>
        </p:nvCxnSpPr>
        <p:spPr>
          <a:xfrm>
            <a:off x="8461423"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90D898-E343-5199-7EA3-0DE4BD9767D8}"/>
              </a:ext>
            </a:extLst>
          </p:cNvPr>
          <p:cNvCxnSpPr>
            <a:cxnSpLocks/>
          </p:cNvCxnSpPr>
          <p:nvPr userDrawn="1"/>
        </p:nvCxnSpPr>
        <p:spPr>
          <a:xfrm>
            <a:off x="8461423" y="5566074"/>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C00B5647-2B6E-CFB8-05E2-D6D583A82607}"/>
              </a:ext>
            </a:extLst>
          </p:cNvPr>
          <p:cNvSpPr>
            <a:spLocks noGrp="1"/>
          </p:cNvSpPr>
          <p:nvPr>
            <p:ph type="pic" sz="quarter" idx="12"/>
          </p:nvPr>
        </p:nvSpPr>
        <p:spPr>
          <a:xfrm>
            <a:off x="1984248" y="2157984"/>
            <a:ext cx="1207008" cy="1709928"/>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3" name="Picture Placeholder 11">
            <a:extLst>
              <a:ext uri="{FF2B5EF4-FFF2-40B4-BE49-F238E27FC236}">
                <a16:creationId xmlns:a16="http://schemas.microsoft.com/office/drawing/2014/main" id="{3909E6A2-2DD4-4F22-956D-1B5E586C4934}"/>
              </a:ext>
            </a:extLst>
          </p:cNvPr>
          <p:cNvSpPr>
            <a:spLocks noGrp="1"/>
          </p:cNvSpPr>
          <p:nvPr>
            <p:ph type="pic" sz="quarter" idx="13"/>
          </p:nvPr>
        </p:nvSpPr>
        <p:spPr>
          <a:xfrm>
            <a:off x="7379208" y="2157984"/>
            <a:ext cx="1207008" cy="1709928"/>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430630E9-C15D-F5DD-A03B-EEE67E761D46}"/>
              </a:ext>
            </a:extLst>
          </p:cNvPr>
          <p:cNvSpPr>
            <a:spLocks noGrp="1"/>
          </p:cNvSpPr>
          <p:nvPr>
            <p:ph type="pic" sz="quarter" idx="14"/>
          </p:nvPr>
        </p:nvSpPr>
        <p:spPr>
          <a:xfrm>
            <a:off x="1983643" y="4736592"/>
            <a:ext cx="1207008" cy="1709928"/>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693530D4-E207-8018-C54B-C19326257D3D}"/>
              </a:ext>
            </a:extLst>
          </p:cNvPr>
          <p:cNvSpPr>
            <a:spLocks noGrp="1"/>
          </p:cNvSpPr>
          <p:nvPr>
            <p:ph type="pic" sz="quarter" idx="15"/>
          </p:nvPr>
        </p:nvSpPr>
        <p:spPr>
          <a:xfrm>
            <a:off x="7378603" y="4736592"/>
            <a:ext cx="1207008" cy="1709928"/>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EE0D0207-76F2-C0FA-F313-F5D2F82656CE}"/>
              </a:ext>
            </a:extLst>
          </p:cNvPr>
          <p:cNvSpPr>
            <a:spLocks noGrp="1"/>
          </p:cNvSpPr>
          <p:nvPr>
            <p:ph type="body" sz="quarter" idx="16"/>
          </p:nvPr>
        </p:nvSpPr>
        <p:spPr>
          <a:xfrm>
            <a:off x="355701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a:t>Click to edit Master text styles</a:t>
            </a:r>
          </a:p>
        </p:txBody>
      </p:sp>
      <p:sp>
        <p:nvSpPr>
          <p:cNvPr id="18" name="Text Placeholder 16">
            <a:extLst>
              <a:ext uri="{FF2B5EF4-FFF2-40B4-BE49-F238E27FC236}">
                <a16:creationId xmlns:a16="http://schemas.microsoft.com/office/drawing/2014/main" id="{94050553-7D63-5588-8C42-A3985DF2909F}"/>
              </a:ext>
            </a:extLst>
          </p:cNvPr>
          <p:cNvSpPr>
            <a:spLocks noGrp="1"/>
          </p:cNvSpPr>
          <p:nvPr>
            <p:ph type="body" sz="quarter" idx="17"/>
          </p:nvPr>
        </p:nvSpPr>
        <p:spPr>
          <a:xfrm>
            <a:off x="895197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a:t>Click to edit Master text styles</a:t>
            </a:r>
          </a:p>
        </p:txBody>
      </p:sp>
      <p:sp>
        <p:nvSpPr>
          <p:cNvPr id="19" name="Text Placeholder 16">
            <a:extLst>
              <a:ext uri="{FF2B5EF4-FFF2-40B4-BE49-F238E27FC236}">
                <a16:creationId xmlns:a16="http://schemas.microsoft.com/office/drawing/2014/main" id="{C83E3C83-61EE-7F38-6617-297F33FDFC80}"/>
              </a:ext>
            </a:extLst>
          </p:cNvPr>
          <p:cNvSpPr>
            <a:spLocks noGrp="1"/>
          </p:cNvSpPr>
          <p:nvPr>
            <p:ph type="body" sz="quarter" idx="18"/>
          </p:nvPr>
        </p:nvSpPr>
        <p:spPr>
          <a:xfrm>
            <a:off x="355701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a:t>Click to edit Master text styles</a:t>
            </a:r>
          </a:p>
        </p:txBody>
      </p:sp>
      <p:sp>
        <p:nvSpPr>
          <p:cNvPr id="20" name="Text Placeholder 16">
            <a:extLst>
              <a:ext uri="{FF2B5EF4-FFF2-40B4-BE49-F238E27FC236}">
                <a16:creationId xmlns:a16="http://schemas.microsoft.com/office/drawing/2014/main" id="{E4F0C230-CEF2-4829-F9D9-4A9D8CC18F3C}"/>
              </a:ext>
            </a:extLst>
          </p:cNvPr>
          <p:cNvSpPr>
            <a:spLocks noGrp="1"/>
          </p:cNvSpPr>
          <p:nvPr>
            <p:ph type="body" sz="quarter" idx="19"/>
          </p:nvPr>
        </p:nvSpPr>
        <p:spPr>
          <a:xfrm>
            <a:off x="895197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a:t>Click to edit Master text styles</a:t>
            </a:r>
          </a:p>
        </p:txBody>
      </p:sp>
      <p:sp>
        <p:nvSpPr>
          <p:cNvPr id="21" name="Text Placeholder 16">
            <a:extLst>
              <a:ext uri="{FF2B5EF4-FFF2-40B4-BE49-F238E27FC236}">
                <a16:creationId xmlns:a16="http://schemas.microsoft.com/office/drawing/2014/main" id="{3C4BFE65-A254-A1B2-2B09-5BB8085A3396}"/>
              </a:ext>
            </a:extLst>
          </p:cNvPr>
          <p:cNvSpPr>
            <a:spLocks noGrp="1"/>
          </p:cNvSpPr>
          <p:nvPr>
            <p:ph type="body" sz="quarter" idx="20"/>
          </p:nvPr>
        </p:nvSpPr>
        <p:spPr>
          <a:xfrm>
            <a:off x="3568337"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a:t>Click to edit Master text styles</a:t>
            </a:r>
          </a:p>
        </p:txBody>
      </p:sp>
      <p:sp>
        <p:nvSpPr>
          <p:cNvPr id="22" name="Text Placeholder 16">
            <a:extLst>
              <a:ext uri="{FF2B5EF4-FFF2-40B4-BE49-F238E27FC236}">
                <a16:creationId xmlns:a16="http://schemas.microsoft.com/office/drawing/2014/main" id="{F0885B50-26EE-88F4-89DB-7736CBB248FD}"/>
              </a:ext>
            </a:extLst>
          </p:cNvPr>
          <p:cNvSpPr>
            <a:spLocks noGrp="1"/>
          </p:cNvSpPr>
          <p:nvPr>
            <p:ph type="body" sz="quarter" idx="21"/>
          </p:nvPr>
        </p:nvSpPr>
        <p:spPr>
          <a:xfrm>
            <a:off x="8951976"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a:t>Click to edit Master text styles</a:t>
            </a:r>
          </a:p>
        </p:txBody>
      </p:sp>
      <p:sp>
        <p:nvSpPr>
          <p:cNvPr id="23" name="Text Placeholder 16">
            <a:extLst>
              <a:ext uri="{FF2B5EF4-FFF2-40B4-BE49-F238E27FC236}">
                <a16:creationId xmlns:a16="http://schemas.microsoft.com/office/drawing/2014/main" id="{31CC9E02-F419-645B-186B-D3FDF688BE3D}"/>
              </a:ext>
            </a:extLst>
          </p:cNvPr>
          <p:cNvSpPr>
            <a:spLocks noGrp="1"/>
          </p:cNvSpPr>
          <p:nvPr>
            <p:ph type="body" sz="quarter" idx="22"/>
          </p:nvPr>
        </p:nvSpPr>
        <p:spPr>
          <a:xfrm>
            <a:off x="3568337"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a:t>Click to edit Master text styles</a:t>
            </a:r>
          </a:p>
        </p:txBody>
      </p:sp>
      <p:sp>
        <p:nvSpPr>
          <p:cNvPr id="24" name="Text Placeholder 16">
            <a:extLst>
              <a:ext uri="{FF2B5EF4-FFF2-40B4-BE49-F238E27FC236}">
                <a16:creationId xmlns:a16="http://schemas.microsoft.com/office/drawing/2014/main" id="{D6BFA8DA-6AF0-61F1-45B2-1FDCC246E63A}"/>
              </a:ext>
            </a:extLst>
          </p:cNvPr>
          <p:cNvSpPr>
            <a:spLocks noGrp="1"/>
          </p:cNvSpPr>
          <p:nvPr>
            <p:ph type="body" sz="quarter" idx="23"/>
          </p:nvPr>
        </p:nvSpPr>
        <p:spPr>
          <a:xfrm>
            <a:off x="8951976"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a:t>Click to edit Master text styles</a:t>
            </a:r>
          </a:p>
        </p:txBody>
      </p:sp>
      <p:sp>
        <p:nvSpPr>
          <p:cNvPr id="25" name="Slide Number Placeholder 2">
            <a:extLst>
              <a:ext uri="{FF2B5EF4-FFF2-40B4-BE49-F238E27FC236}">
                <a16:creationId xmlns:a16="http://schemas.microsoft.com/office/drawing/2014/main" id="{7C7F2D53-0EE2-0959-BEDE-668007CB0939}"/>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26" name="Footer Placeholder 3">
            <a:extLst>
              <a:ext uri="{FF2B5EF4-FFF2-40B4-BE49-F238E27FC236}">
                <a16:creationId xmlns:a16="http://schemas.microsoft.com/office/drawing/2014/main" id="{0E7E5B21-86A3-5D02-E445-C1E9180469C2}"/>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1210266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99AD27-1F9E-2F81-1D38-74CDE4087F98}"/>
              </a:ext>
            </a:extLst>
          </p:cNvPr>
          <p:cNvSpPr/>
          <p:nvPr userDrawn="1"/>
        </p:nvSpPr>
        <p:spPr>
          <a:xfrm>
            <a:off x="0" y="2632933"/>
            <a:ext cx="12205251" cy="43218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a:extLst>
              <a:ext uri="{FF2B5EF4-FFF2-40B4-BE49-F238E27FC236}">
                <a16:creationId xmlns:a16="http://schemas.microsoft.com/office/drawing/2014/main" id="{D3154DD8-0FD2-091E-4A43-D5285DD8A4F0}"/>
              </a:ext>
            </a:extLst>
          </p:cNvPr>
          <p:cNvSpPr>
            <a:spLocks noGrp="1"/>
          </p:cNvSpPr>
          <p:nvPr>
            <p:ph type="title"/>
          </p:nvPr>
        </p:nvSpPr>
        <p:spPr>
          <a:xfrm>
            <a:off x="640080" y="457200"/>
            <a:ext cx="10936224" cy="1298448"/>
          </a:xfrm>
        </p:spPr>
        <p:txBody>
          <a:bodyPr/>
          <a:lstStyle/>
          <a:p>
            <a:r>
              <a:rPr lang="en-US"/>
              <a:t>Click to edit Master title style</a:t>
            </a:r>
          </a:p>
        </p:txBody>
      </p:sp>
      <p:sp>
        <p:nvSpPr>
          <p:cNvPr id="12" name="Picture Placeholder 11">
            <a:extLst>
              <a:ext uri="{FF2B5EF4-FFF2-40B4-BE49-F238E27FC236}">
                <a16:creationId xmlns:a16="http://schemas.microsoft.com/office/drawing/2014/main" id="{C00B5647-2B6E-CFB8-05E2-D6D583A82607}"/>
              </a:ext>
            </a:extLst>
          </p:cNvPr>
          <p:cNvSpPr>
            <a:spLocks noGrp="1"/>
          </p:cNvSpPr>
          <p:nvPr>
            <p:ph type="pic" sz="quarter" idx="12"/>
          </p:nvPr>
        </p:nvSpPr>
        <p:spPr>
          <a:xfrm>
            <a:off x="1069848" y="1947672"/>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3" name="Picture Placeholder 11">
            <a:extLst>
              <a:ext uri="{FF2B5EF4-FFF2-40B4-BE49-F238E27FC236}">
                <a16:creationId xmlns:a16="http://schemas.microsoft.com/office/drawing/2014/main" id="{3909E6A2-2DD4-4F22-956D-1B5E586C4934}"/>
              </a:ext>
            </a:extLst>
          </p:cNvPr>
          <p:cNvSpPr>
            <a:spLocks noGrp="1"/>
          </p:cNvSpPr>
          <p:nvPr>
            <p:ph type="pic" sz="quarter" idx="13"/>
          </p:nvPr>
        </p:nvSpPr>
        <p:spPr>
          <a:xfrm>
            <a:off x="3877056" y="1947672"/>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4" name="Picture Placeholder 11">
            <a:extLst>
              <a:ext uri="{FF2B5EF4-FFF2-40B4-BE49-F238E27FC236}">
                <a16:creationId xmlns:a16="http://schemas.microsoft.com/office/drawing/2014/main" id="{430630E9-C15D-F5DD-A03B-EEE67E761D46}"/>
              </a:ext>
            </a:extLst>
          </p:cNvPr>
          <p:cNvSpPr>
            <a:spLocks noGrp="1"/>
          </p:cNvSpPr>
          <p:nvPr>
            <p:ph type="pic" sz="quarter" idx="14"/>
          </p:nvPr>
        </p:nvSpPr>
        <p:spPr>
          <a:xfrm>
            <a:off x="6711696" y="1947672"/>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5" name="Picture Placeholder 11">
            <a:extLst>
              <a:ext uri="{FF2B5EF4-FFF2-40B4-BE49-F238E27FC236}">
                <a16:creationId xmlns:a16="http://schemas.microsoft.com/office/drawing/2014/main" id="{693530D4-E207-8018-C54B-C19326257D3D}"/>
              </a:ext>
            </a:extLst>
          </p:cNvPr>
          <p:cNvSpPr>
            <a:spLocks noGrp="1"/>
          </p:cNvSpPr>
          <p:nvPr>
            <p:ph type="pic" sz="quarter" idx="15"/>
          </p:nvPr>
        </p:nvSpPr>
        <p:spPr>
          <a:xfrm>
            <a:off x="9491472" y="1947672"/>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7" name="Text Placeholder 16">
            <a:extLst>
              <a:ext uri="{FF2B5EF4-FFF2-40B4-BE49-F238E27FC236}">
                <a16:creationId xmlns:a16="http://schemas.microsoft.com/office/drawing/2014/main" id="{EE0D0207-76F2-C0FA-F313-F5D2F82656CE}"/>
              </a:ext>
            </a:extLst>
          </p:cNvPr>
          <p:cNvSpPr>
            <a:spLocks noGrp="1"/>
          </p:cNvSpPr>
          <p:nvPr>
            <p:ph type="body" sz="quarter" idx="16"/>
          </p:nvPr>
        </p:nvSpPr>
        <p:spPr>
          <a:xfrm>
            <a:off x="941832" y="3593592"/>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18" name="Text Placeholder 16">
            <a:extLst>
              <a:ext uri="{FF2B5EF4-FFF2-40B4-BE49-F238E27FC236}">
                <a16:creationId xmlns:a16="http://schemas.microsoft.com/office/drawing/2014/main" id="{94050553-7D63-5588-8C42-A3985DF2909F}"/>
              </a:ext>
            </a:extLst>
          </p:cNvPr>
          <p:cNvSpPr>
            <a:spLocks noGrp="1"/>
          </p:cNvSpPr>
          <p:nvPr>
            <p:ph type="body" sz="quarter" idx="17"/>
          </p:nvPr>
        </p:nvSpPr>
        <p:spPr>
          <a:xfrm>
            <a:off x="3758184" y="3593592"/>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19" name="Text Placeholder 16">
            <a:extLst>
              <a:ext uri="{FF2B5EF4-FFF2-40B4-BE49-F238E27FC236}">
                <a16:creationId xmlns:a16="http://schemas.microsoft.com/office/drawing/2014/main" id="{C83E3C83-61EE-7F38-6617-297F33FDFC80}"/>
              </a:ext>
            </a:extLst>
          </p:cNvPr>
          <p:cNvSpPr>
            <a:spLocks noGrp="1"/>
          </p:cNvSpPr>
          <p:nvPr>
            <p:ph type="body" sz="quarter" idx="18"/>
          </p:nvPr>
        </p:nvSpPr>
        <p:spPr>
          <a:xfrm>
            <a:off x="6583680" y="3593592"/>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20" name="Text Placeholder 16">
            <a:extLst>
              <a:ext uri="{FF2B5EF4-FFF2-40B4-BE49-F238E27FC236}">
                <a16:creationId xmlns:a16="http://schemas.microsoft.com/office/drawing/2014/main" id="{E4F0C230-CEF2-4829-F9D9-4A9D8CC18F3C}"/>
              </a:ext>
            </a:extLst>
          </p:cNvPr>
          <p:cNvSpPr>
            <a:spLocks noGrp="1"/>
          </p:cNvSpPr>
          <p:nvPr>
            <p:ph type="body" sz="quarter" idx="19"/>
          </p:nvPr>
        </p:nvSpPr>
        <p:spPr>
          <a:xfrm>
            <a:off x="9372600" y="3593592"/>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21" name="Text Placeholder 16">
            <a:extLst>
              <a:ext uri="{FF2B5EF4-FFF2-40B4-BE49-F238E27FC236}">
                <a16:creationId xmlns:a16="http://schemas.microsoft.com/office/drawing/2014/main" id="{3C4BFE65-A254-A1B2-2B09-5BB8085A3396}"/>
              </a:ext>
            </a:extLst>
          </p:cNvPr>
          <p:cNvSpPr>
            <a:spLocks noGrp="1"/>
          </p:cNvSpPr>
          <p:nvPr>
            <p:ph type="body" sz="quarter" idx="20"/>
          </p:nvPr>
        </p:nvSpPr>
        <p:spPr>
          <a:xfrm>
            <a:off x="941832"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22" name="Text Placeholder 16">
            <a:extLst>
              <a:ext uri="{FF2B5EF4-FFF2-40B4-BE49-F238E27FC236}">
                <a16:creationId xmlns:a16="http://schemas.microsoft.com/office/drawing/2014/main" id="{F0885B50-26EE-88F4-89DB-7736CBB248FD}"/>
              </a:ext>
            </a:extLst>
          </p:cNvPr>
          <p:cNvSpPr>
            <a:spLocks noGrp="1"/>
          </p:cNvSpPr>
          <p:nvPr>
            <p:ph type="body" sz="quarter" idx="21"/>
          </p:nvPr>
        </p:nvSpPr>
        <p:spPr>
          <a:xfrm>
            <a:off x="3758184"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23" name="Text Placeholder 16">
            <a:extLst>
              <a:ext uri="{FF2B5EF4-FFF2-40B4-BE49-F238E27FC236}">
                <a16:creationId xmlns:a16="http://schemas.microsoft.com/office/drawing/2014/main" id="{31CC9E02-F419-645B-186B-D3FDF688BE3D}"/>
              </a:ext>
            </a:extLst>
          </p:cNvPr>
          <p:cNvSpPr>
            <a:spLocks noGrp="1"/>
          </p:cNvSpPr>
          <p:nvPr>
            <p:ph type="body" sz="quarter" idx="22"/>
          </p:nvPr>
        </p:nvSpPr>
        <p:spPr>
          <a:xfrm>
            <a:off x="658368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24" name="Text Placeholder 16">
            <a:extLst>
              <a:ext uri="{FF2B5EF4-FFF2-40B4-BE49-F238E27FC236}">
                <a16:creationId xmlns:a16="http://schemas.microsoft.com/office/drawing/2014/main" id="{D6BFA8DA-6AF0-61F1-45B2-1FDCC246E63A}"/>
              </a:ext>
            </a:extLst>
          </p:cNvPr>
          <p:cNvSpPr>
            <a:spLocks noGrp="1"/>
          </p:cNvSpPr>
          <p:nvPr>
            <p:ph type="body" sz="quarter" idx="23"/>
          </p:nvPr>
        </p:nvSpPr>
        <p:spPr>
          <a:xfrm>
            <a:off x="937260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4" name="Picture Placeholder 11">
            <a:extLst>
              <a:ext uri="{FF2B5EF4-FFF2-40B4-BE49-F238E27FC236}">
                <a16:creationId xmlns:a16="http://schemas.microsoft.com/office/drawing/2014/main" id="{A1A3BD0B-A18A-8787-8F97-D7570F2D8ED9}"/>
              </a:ext>
            </a:extLst>
          </p:cNvPr>
          <p:cNvSpPr>
            <a:spLocks noGrp="1"/>
          </p:cNvSpPr>
          <p:nvPr>
            <p:ph type="pic" sz="quarter" idx="24"/>
          </p:nvPr>
        </p:nvSpPr>
        <p:spPr>
          <a:xfrm>
            <a:off x="1069848" y="4398264"/>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1" name="Picture Placeholder 11">
            <a:extLst>
              <a:ext uri="{FF2B5EF4-FFF2-40B4-BE49-F238E27FC236}">
                <a16:creationId xmlns:a16="http://schemas.microsoft.com/office/drawing/2014/main" id="{0EE97C40-9EA8-1271-799B-861AADDA89C8}"/>
              </a:ext>
            </a:extLst>
          </p:cNvPr>
          <p:cNvSpPr>
            <a:spLocks noGrp="1"/>
          </p:cNvSpPr>
          <p:nvPr>
            <p:ph type="pic" sz="quarter" idx="25"/>
          </p:nvPr>
        </p:nvSpPr>
        <p:spPr>
          <a:xfrm>
            <a:off x="3877056" y="4398264"/>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16" name="Picture Placeholder 11">
            <a:extLst>
              <a:ext uri="{FF2B5EF4-FFF2-40B4-BE49-F238E27FC236}">
                <a16:creationId xmlns:a16="http://schemas.microsoft.com/office/drawing/2014/main" id="{9553C6EE-C9CA-36E2-FEA4-9279C954531A}"/>
              </a:ext>
            </a:extLst>
          </p:cNvPr>
          <p:cNvSpPr>
            <a:spLocks noGrp="1"/>
          </p:cNvSpPr>
          <p:nvPr>
            <p:ph type="pic" sz="quarter" idx="26"/>
          </p:nvPr>
        </p:nvSpPr>
        <p:spPr>
          <a:xfrm>
            <a:off x="6711696" y="4398264"/>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27" name="Picture Placeholder 11">
            <a:extLst>
              <a:ext uri="{FF2B5EF4-FFF2-40B4-BE49-F238E27FC236}">
                <a16:creationId xmlns:a16="http://schemas.microsoft.com/office/drawing/2014/main" id="{3E1E7EF7-6119-3B30-6256-741E415C098E}"/>
              </a:ext>
            </a:extLst>
          </p:cNvPr>
          <p:cNvSpPr>
            <a:spLocks noGrp="1"/>
          </p:cNvSpPr>
          <p:nvPr>
            <p:ph type="pic" sz="quarter" idx="27"/>
          </p:nvPr>
        </p:nvSpPr>
        <p:spPr>
          <a:xfrm>
            <a:off x="9491472" y="4398264"/>
            <a:ext cx="1609344" cy="1609344"/>
          </a:xfrm>
          <a:solidFill>
            <a:schemeClr val="accent3">
              <a:lumMod val="40000"/>
              <a:lumOff val="60000"/>
            </a:schemeClr>
          </a:solidFill>
        </p:spPr>
        <p:txBody>
          <a:bodyPr anchor="ctr"/>
          <a:lstStyle>
            <a:lvl1pPr marL="0" indent="0" algn="ctr">
              <a:buNone/>
              <a:defRPr sz="1200"/>
            </a:lvl1pPr>
          </a:lstStyle>
          <a:p>
            <a:r>
              <a:rPr lang="en-US"/>
              <a:t>Click icon to add picture</a:t>
            </a:r>
            <a:endParaRPr lang="en-US" dirty="0"/>
          </a:p>
        </p:txBody>
      </p:sp>
      <p:sp>
        <p:nvSpPr>
          <p:cNvPr id="28" name="Text Placeholder 16">
            <a:extLst>
              <a:ext uri="{FF2B5EF4-FFF2-40B4-BE49-F238E27FC236}">
                <a16:creationId xmlns:a16="http://schemas.microsoft.com/office/drawing/2014/main" id="{1B0A4A9F-4439-5B3D-FEA1-2EEAA3B1ED56}"/>
              </a:ext>
            </a:extLst>
          </p:cNvPr>
          <p:cNvSpPr>
            <a:spLocks noGrp="1"/>
          </p:cNvSpPr>
          <p:nvPr>
            <p:ph type="body" sz="quarter" idx="28"/>
          </p:nvPr>
        </p:nvSpPr>
        <p:spPr>
          <a:xfrm>
            <a:off x="941832" y="6080760"/>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29" name="Text Placeholder 16">
            <a:extLst>
              <a:ext uri="{FF2B5EF4-FFF2-40B4-BE49-F238E27FC236}">
                <a16:creationId xmlns:a16="http://schemas.microsoft.com/office/drawing/2014/main" id="{5D11883B-FD87-FA9B-714F-5F02AE029111}"/>
              </a:ext>
            </a:extLst>
          </p:cNvPr>
          <p:cNvSpPr>
            <a:spLocks noGrp="1"/>
          </p:cNvSpPr>
          <p:nvPr>
            <p:ph type="body" sz="quarter" idx="29"/>
          </p:nvPr>
        </p:nvSpPr>
        <p:spPr>
          <a:xfrm>
            <a:off x="3758184" y="6080760"/>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30" name="Text Placeholder 16">
            <a:extLst>
              <a:ext uri="{FF2B5EF4-FFF2-40B4-BE49-F238E27FC236}">
                <a16:creationId xmlns:a16="http://schemas.microsoft.com/office/drawing/2014/main" id="{15AFF5E4-27E8-EB92-B33F-CD49000CABE0}"/>
              </a:ext>
            </a:extLst>
          </p:cNvPr>
          <p:cNvSpPr>
            <a:spLocks noGrp="1"/>
          </p:cNvSpPr>
          <p:nvPr>
            <p:ph type="body" sz="quarter" idx="30"/>
          </p:nvPr>
        </p:nvSpPr>
        <p:spPr>
          <a:xfrm>
            <a:off x="6583680" y="6080760"/>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31" name="Text Placeholder 16">
            <a:extLst>
              <a:ext uri="{FF2B5EF4-FFF2-40B4-BE49-F238E27FC236}">
                <a16:creationId xmlns:a16="http://schemas.microsoft.com/office/drawing/2014/main" id="{7DD26773-1C83-BF12-BAA8-AEC17A8B5236}"/>
              </a:ext>
            </a:extLst>
          </p:cNvPr>
          <p:cNvSpPr>
            <a:spLocks noGrp="1"/>
          </p:cNvSpPr>
          <p:nvPr>
            <p:ph type="body" sz="quarter" idx="31"/>
          </p:nvPr>
        </p:nvSpPr>
        <p:spPr>
          <a:xfrm>
            <a:off x="9372600" y="6080760"/>
            <a:ext cx="1901952" cy="347472"/>
          </a:xfrm>
        </p:spPr>
        <p:txBody>
          <a:bodyPr anchor="ctr"/>
          <a:lstStyle>
            <a:lvl1pPr marL="0" indent="0">
              <a:lnSpc>
                <a:spcPct val="100000"/>
              </a:lnSpc>
              <a:buNone/>
              <a:defRPr sz="1400" cap="all" spc="20" baseline="0"/>
            </a:lvl1pPr>
          </a:lstStyle>
          <a:p>
            <a:pPr lvl="0"/>
            <a:r>
              <a:rPr lang="en-US"/>
              <a:t>Click to edit Master text styles</a:t>
            </a:r>
          </a:p>
        </p:txBody>
      </p:sp>
      <p:sp>
        <p:nvSpPr>
          <p:cNvPr id="32" name="Text Placeholder 16">
            <a:extLst>
              <a:ext uri="{FF2B5EF4-FFF2-40B4-BE49-F238E27FC236}">
                <a16:creationId xmlns:a16="http://schemas.microsoft.com/office/drawing/2014/main" id="{504DD6A5-3D1E-AB04-C217-0F9ABAA852C9}"/>
              </a:ext>
            </a:extLst>
          </p:cNvPr>
          <p:cNvSpPr>
            <a:spLocks noGrp="1"/>
          </p:cNvSpPr>
          <p:nvPr>
            <p:ph type="body" sz="quarter" idx="32"/>
          </p:nvPr>
        </p:nvSpPr>
        <p:spPr>
          <a:xfrm>
            <a:off x="941832"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33" name="Text Placeholder 16">
            <a:extLst>
              <a:ext uri="{FF2B5EF4-FFF2-40B4-BE49-F238E27FC236}">
                <a16:creationId xmlns:a16="http://schemas.microsoft.com/office/drawing/2014/main" id="{2860D1AB-1DEE-EA78-C939-96F7962D2588}"/>
              </a:ext>
            </a:extLst>
          </p:cNvPr>
          <p:cNvSpPr>
            <a:spLocks noGrp="1"/>
          </p:cNvSpPr>
          <p:nvPr>
            <p:ph type="body" sz="quarter" idx="33"/>
          </p:nvPr>
        </p:nvSpPr>
        <p:spPr>
          <a:xfrm>
            <a:off x="3758184"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34" name="Text Placeholder 16">
            <a:extLst>
              <a:ext uri="{FF2B5EF4-FFF2-40B4-BE49-F238E27FC236}">
                <a16:creationId xmlns:a16="http://schemas.microsoft.com/office/drawing/2014/main" id="{46FAB9C9-9535-D927-5ED4-2A2039CD6394}"/>
              </a:ext>
            </a:extLst>
          </p:cNvPr>
          <p:cNvSpPr>
            <a:spLocks noGrp="1"/>
          </p:cNvSpPr>
          <p:nvPr>
            <p:ph type="body" sz="quarter" idx="34"/>
          </p:nvPr>
        </p:nvSpPr>
        <p:spPr>
          <a:xfrm>
            <a:off x="658368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
        <p:nvSpPr>
          <p:cNvPr id="35" name="Text Placeholder 16">
            <a:extLst>
              <a:ext uri="{FF2B5EF4-FFF2-40B4-BE49-F238E27FC236}">
                <a16:creationId xmlns:a16="http://schemas.microsoft.com/office/drawing/2014/main" id="{27B80C8A-FB49-A852-F6DE-5C2A1223F2E0}"/>
              </a:ext>
            </a:extLst>
          </p:cNvPr>
          <p:cNvSpPr>
            <a:spLocks noGrp="1"/>
          </p:cNvSpPr>
          <p:nvPr>
            <p:ph type="body" sz="quarter" idx="35"/>
          </p:nvPr>
        </p:nvSpPr>
        <p:spPr>
          <a:xfrm>
            <a:off x="937260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a:t>Click to edit Master text styles</a:t>
            </a:r>
          </a:p>
        </p:txBody>
      </p:sp>
    </p:spTree>
    <p:extLst>
      <p:ext uri="{BB962C8B-B14F-4D97-AF65-F5344CB8AC3E}">
        <p14:creationId xmlns:p14="http://schemas.microsoft.com/office/powerpoint/2010/main" val="34410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14" name="Text Placeholder 8">
            <a:extLst>
              <a:ext uri="{FF2B5EF4-FFF2-40B4-BE49-F238E27FC236}">
                <a16:creationId xmlns:a16="http://schemas.microsoft.com/office/drawing/2014/main" id="{B34BBA69-4DC3-B6B5-F4C1-6B25DDED5A2E}"/>
              </a:ext>
            </a:extLst>
          </p:cNvPr>
          <p:cNvSpPr>
            <a:spLocks noGrp="1"/>
          </p:cNvSpPr>
          <p:nvPr>
            <p:ph type="body" sz="quarter" idx="17" hasCustomPrompt="1"/>
          </p:nvPr>
        </p:nvSpPr>
        <p:spPr>
          <a:xfrm>
            <a:off x="2072739" y="1949428"/>
            <a:ext cx="685800" cy="3240088"/>
          </a:xfrm>
          <a:solidFill>
            <a:schemeClr val="accent2"/>
          </a:solidFill>
        </p:spPr>
        <p:txBody>
          <a:bodyPr anchor="ctr"/>
          <a:lstStyle>
            <a:lvl1pPr marL="0" indent="0" algn="ctr">
              <a:buNone/>
              <a:defRPr>
                <a:solidFill>
                  <a:schemeClr val="tx1">
                    <a:alpha val="0"/>
                  </a:schemeClr>
                </a:solidFill>
              </a:defRPr>
            </a:lvl1pPr>
          </a:lstStyle>
          <a:p>
            <a:pPr lvl="0"/>
            <a:r>
              <a:rPr lang="en-US" dirty="0"/>
              <a:t>x</a:t>
            </a:r>
          </a:p>
        </p:txBody>
      </p:sp>
      <p:sp>
        <p:nvSpPr>
          <p:cNvPr id="9" name="Text Placeholder 8">
            <a:extLst>
              <a:ext uri="{FF2B5EF4-FFF2-40B4-BE49-F238E27FC236}">
                <a16:creationId xmlns:a16="http://schemas.microsoft.com/office/drawing/2014/main" id="{713CF3E7-06EB-A521-4C56-E4CA3DD2BE1E}"/>
              </a:ext>
            </a:extLst>
          </p:cNvPr>
          <p:cNvSpPr>
            <a:spLocks noGrp="1"/>
          </p:cNvSpPr>
          <p:nvPr>
            <p:ph type="body" sz="quarter" idx="12" hasCustomPrompt="1"/>
          </p:nvPr>
        </p:nvSpPr>
        <p:spPr>
          <a:xfrm>
            <a:off x="3904488" y="1949450"/>
            <a:ext cx="685800" cy="3240088"/>
          </a:xfrm>
          <a:solidFill>
            <a:schemeClr val="accent3"/>
          </a:solidFill>
        </p:spPr>
        <p:txBody>
          <a:bodyPr anchor="ctr"/>
          <a:lstStyle>
            <a:lvl1pPr marL="0" indent="0" algn="ctr">
              <a:buNone/>
              <a:defRPr>
                <a:solidFill>
                  <a:schemeClr val="tx1">
                    <a:alpha val="0"/>
                  </a:schemeClr>
                </a:solidFill>
              </a:defRPr>
            </a:lvl1pPr>
          </a:lstStyle>
          <a:p>
            <a:pPr lvl="0"/>
            <a:r>
              <a:rPr lang="en-US" dirty="0"/>
              <a:t>x</a:t>
            </a:r>
          </a:p>
        </p:txBody>
      </p:sp>
      <p:sp>
        <p:nvSpPr>
          <p:cNvPr id="11" name="Text Placeholder 8">
            <a:extLst>
              <a:ext uri="{FF2B5EF4-FFF2-40B4-BE49-F238E27FC236}">
                <a16:creationId xmlns:a16="http://schemas.microsoft.com/office/drawing/2014/main" id="{F9BFAC58-F350-7AB0-04A2-D1284CA80F72}"/>
              </a:ext>
            </a:extLst>
          </p:cNvPr>
          <p:cNvSpPr>
            <a:spLocks noGrp="1"/>
          </p:cNvSpPr>
          <p:nvPr>
            <p:ph type="body" sz="quarter" idx="14" hasCustomPrompt="1"/>
          </p:nvPr>
        </p:nvSpPr>
        <p:spPr>
          <a:xfrm>
            <a:off x="5779008" y="1949428"/>
            <a:ext cx="685800" cy="3240088"/>
          </a:xfrm>
          <a:solidFill>
            <a:schemeClr val="accent4">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2" name="Text Placeholder 8">
            <a:extLst>
              <a:ext uri="{FF2B5EF4-FFF2-40B4-BE49-F238E27FC236}">
                <a16:creationId xmlns:a16="http://schemas.microsoft.com/office/drawing/2014/main" id="{F7F9C969-6E6E-F416-8977-083F8F482F73}"/>
              </a:ext>
            </a:extLst>
          </p:cNvPr>
          <p:cNvSpPr>
            <a:spLocks noGrp="1"/>
          </p:cNvSpPr>
          <p:nvPr>
            <p:ph type="body" sz="quarter" idx="15" hasCustomPrompt="1"/>
          </p:nvPr>
        </p:nvSpPr>
        <p:spPr>
          <a:xfrm>
            <a:off x="7598664" y="1949428"/>
            <a:ext cx="685800" cy="3240088"/>
          </a:xfrm>
          <a:solidFill>
            <a:schemeClr val="accent5">
              <a:lumMod val="40000"/>
              <a:lumOff val="6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3" name="Text Placeholder 8">
            <a:extLst>
              <a:ext uri="{FF2B5EF4-FFF2-40B4-BE49-F238E27FC236}">
                <a16:creationId xmlns:a16="http://schemas.microsoft.com/office/drawing/2014/main" id="{A5B06717-E8CC-113A-852F-ABF4C695249F}"/>
              </a:ext>
            </a:extLst>
          </p:cNvPr>
          <p:cNvSpPr>
            <a:spLocks noGrp="1"/>
          </p:cNvSpPr>
          <p:nvPr>
            <p:ph type="body" sz="quarter" idx="16" hasCustomPrompt="1"/>
          </p:nvPr>
        </p:nvSpPr>
        <p:spPr>
          <a:xfrm>
            <a:off x="9436608" y="1949428"/>
            <a:ext cx="685800" cy="3240088"/>
          </a:xfrm>
          <a:solidFill>
            <a:schemeClr val="accent3">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p>
        </p:txBody>
      </p:sp>
      <p:sp>
        <p:nvSpPr>
          <p:cNvPr id="15" name="Text Placeholder 16">
            <a:extLst>
              <a:ext uri="{FF2B5EF4-FFF2-40B4-BE49-F238E27FC236}">
                <a16:creationId xmlns:a16="http://schemas.microsoft.com/office/drawing/2014/main" id="{E14789EF-5CDE-6313-24AA-19D63DBA22C3}"/>
              </a:ext>
            </a:extLst>
          </p:cNvPr>
          <p:cNvSpPr>
            <a:spLocks noGrp="1"/>
          </p:cNvSpPr>
          <p:nvPr>
            <p:ph type="body" sz="quarter" idx="20"/>
          </p:nvPr>
        </p:nvSpPr>
        <p:spPr>
          <a:xfrm rot="16200000">
            <a:off x="676656"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a:t>Click to edit Master text styles</a:t>
            </a:r>
          </a:p>
        </p:txBody>
      </p:sp>
      <p:sp>
        <p:nvSpPr>
          <p:cNvPr id="16" name="Text Placeholder 16">
            <a:extLst>
              <a:ext uri="{FF2B5EF4-FFF2-40B4-BE49-F238E27FC236}">
                <a16:creationId xmlns:a16="http://schemas.microsoft.com/office/drawing/2014/main" id="{45183E19-6396-BC37-585D-3459E5A6F056}"/>
              </a:ext>
            </a:extLst>
          </p:cNvPr>
          <p:cNvSpPr>
            <a:spLocks noGrp="1"/>
          </p:cNvSpPr>
          <p:nvPr>
            <p:ph type="body" sz="quarter" idx="21"/>
          </p:nvPr>
        </p:nvSpPr>
        <p:spPr>
          <a:xfrm rot="16200000">
            <a:off x="2523744"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a:t>Click to edit Master text styles</a:t>
            </a:r>
          </a:p>
        </p:txBody>
      </p:sp>
      <p:sp>
        <p:nvSpPr>
          <p:cNvPr id="17" name="Text Placeholder 16">
            <a:extLst>
              <a:ext uri="{FF2B5EF4-FFF2-40B4-BE49-F238E27FC236}">
                <a16:creationId xmlns:a16="http://schemas.microsoft.com/office/drawing/2014/main" id="{BD93298C-7BDF-4FEB-9D50-9A70106605F9}"/>
              </a:ext>
            </a:extLst>
          </p:cNvPr>
          <p:cNvSpPr>
            <a:spLocks noGrp="1"/>
          </p:cNvSpPr>
          <p:nvPr>
            <p:ph type="body" sz="quarter" idx="22"/>
          </p:nvPr>
        </p:nvSpPr>
        <p:spPr>
          <a:xfrm rot="16200000">
            <a:off x="43891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a:t>Click to edit Master text styles</a:t>
            </a:r>
          </a:p>
        </p:txBody>
      </p:sp>
      <p:sp>
        <p:nvSpPr>
          <p:cNvPr id="18" name="Text Placeholder 16">
            <a:extLst>
              <a:ext uri="{FF2B5EF4-FFF2-40B4-BE49-F238E27FC236}">
                <a16:creationId xmlns:a16="http://schemas.microsoft.com/office/drawing/2014/main" id="{1C205F30-117C-F9B2-1DF1-4D808D72F07F}"/>
              </a:ext>
            </a:extLst>
          </p:cNvPr>
          <p:cNvSpPr>
            <a:spLocks noGrp="1"/>
          </p:cNvSpPr>
          <p:nvPr>
            <p:ph type="body" sz="quarter" idx="23"/>
          </p:nvPr>
        </p:nvSpPr>
        <p:spPr>
          <a:xfrm rot="16200000">
            <a:off x="80467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a:t>Click to edit Master text styles</a:t>
            </a:r>
          </a:p>
        </p:txBody>
      </p:sp>
      <p:sp>
        <p:nvSpPr>
          <p:cNvPr id="19" name="Text Placeholder 16">
            <a:extLst>
              <a:ext uri="{FF2B5EF4-FFF2-40B4-BE49-F238E27FC236}">
                <a16:creationId xmlns:a16="http://schemas.microsoft.com/office/drawing/2014/main" id="{D540A601-AB84-B187-127D-635BEAC7D2A5}"/>
              </a:ext>
            </a:extLst>
          </p:cNvPr>
          <p:cNvSpPr>
            <a:spLocks noGrp="1"/>
          </p:cNvSpPr>
          <p:nvPr>
            <p:ph type="body" sz="quarter" idx="34"/>
          </p:nvPr>
        </p:nvSpPr>
        <p:spPr>
          <a:xfrm rot="16200000">
            <a:off x="6199632"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a:t>Click to edit Master text styles</a:t>
            </a:r>
          </a:p>
        </p:txBody>
      </p:sp>
      <p:sp>
        <p:nvSpPr>
          <p:cNvPr id="20" name="Text Placeholder 16">
            <a:extLst>
              <a:ext uri="{FF2B5EF4-FFF2-40B4-BE49-F238E27FC236}">
                <a16:creationId xmlns:a16="http://schemas.microsoft.com/office/drawing/2014/main" id="{39FB08DE-7839-B706-A263-C826C48159CA}"/>
              </a:ext>
            </a:extLst>
          </p:cNvPr>
          <p:cNvSpPr>
            <a:spLocks noGrp="1"/>
          </p:cNvSpPr>
          <p:nvPr>
            <p:ph type="body" sz="quarter" idx="35"/>
          </p:nvPr>
        </p:nvSpPr>
        <p:spPr>
          <a:xfrm>
            <a:off x="2215750" y="2615184"/>
            <a:ext cx="1444752" cy="2231136"/>
          </a:xfrm>
        </p:spPr>
        <p:txBody>
          <a:bodyPr lIns="0" tIns="91440" bIns="146304" anchor="t"/>
          <a:lstStyle>
            <a:lvl1pPr marL="0" indent="0">
              <a:lnSpc>
                <a:spcPct val="90000"/>
              </a:lnSpc>
              <a:buNone/>
              <a:defRPr sz="1400" cap="none" spc="0" baseline="0"/>
            </a:lvl1pPr>
          </a:lstStyle>
          <a:p>
            <a:pPr lvl="0"/>
            <a:r>
              <a:rPr lang="en-US"/>
              <a:t>Click to edit Master text styles</a:t>
            </a:r>
          </a:p>
        </p:txBody>
      </p:sp>
      <p:sp>
        <p:nvSpPr>
          <p:cNvPr id="21" name="Text Placeholder 16">
            <a:extLst>
              <a:ext uri="{FF2B5EF4-FFF2-40B4-BE49-F238E27FC236}">
                <a16:creationId xmlns:a16="http://schemas.microsoft.com/office/drawing/2014/main" id="{A93934A6-FE95-C496-F14E-85DA799206A2}"/>
              </a:ext>
            </a:extLst>
          </p:cNvPr>
          <p:cNvSpPr>
            <a:spLocks noGrp="1"/>
          </p:cNvSpPr>
          <p:nvPr>
            <p:ph type="body" sz="quarter" idx="36"/>
          </p:nvPr>
        </p:nvSpPr>
        <p:spPr>
          <a:xfrm>
            <a:off x="4052969" y="2615184"/>
            <a:ext cx="1444752" cy="2231136"/>
          </a:xfrm>
        </p:spPr>
        <p:txBody>
          <a:bodyPr lIns="0" tIns="91440" bIns="146304" anchor="t"/>
          <a:lstStyle>
            <a:lvl1pPr marL="0" indent="0">
              <a:lnSpc>
                <a:spcPct val="90000"/>
              </a:lnSpc>
              <a:buNone/>
              <a:defRPr sz="1400" cap="none" spc="0" baseline="0"/>
            </a:lvl1pPr>
          </a:lstStyle>
          <a:p>
            <a:pPr lvl="0"/>
            <a:r>
              <a:rPr lang="en-US"/>
              <a:t>Click to edit Master text styles</a:t>
            </a:r>
          </a:p>
        </p:txBody>
      </p:sp>
      <p:sp>
        <p:nvSpPr>
          <p:cNvPr id="22" name="Text Placeholder 16">
            <a:extLst>
              <a:ext uri="{FF2B5EF4-FFF2-40B4-BE49-F238E27FC236}">
                <a16:creationId xmlns:a16="http://schemas.microsoft.com/office/drawing/2014/main" id="{5C30B205-E799-B533-0710-85E8A6AED6EA}"/>
              </a:ext>
            </a:extLst>
          </p:cNvPr>
          <p:cNvSpPr>
            <a:spLocks noGrp="1"/>
          </p:cNvSpPr>
          <p:nvPr>
            <p:ph type="body" sz="quarter" idx="18"/>
          </p:nvPr>
        </p:nvSpPr>
        <p:spPr>
          <a:xfrm>
            <a:off x="5890188" y="2615184"/>
            <a:ext cx="1444752" cy="2231136"/>
          </a:xfrm>
        </p:spPr>
        <p:txBody>
          <a:bodyPr lIns="0" tIns="91440" bIns="146304" anchor="t"/>
          <a:lstStyle>
            <a:lvl1pPr marL="0" indent="0">
              <a:lnSpc>
                <a:spcPct val="90000"/>
              </a:lnSpc>
              <a:buNone/>
              <a:defRPr sz="1400" cap="none" spc="0" baseline="0"/>
            </a:lvl1pPr>
          </a:lstStyle>
          <a:p>
            <a:pPr lvl="0"/>
            <a:r>
              <a:rPr lang="en-US"/>
              <a:t>Click to edit Master text styles</a:t>
            </a:r>
          </a:p>
        </p:txBody>
      </p:sp>
      <p:sp>
        <p:nvSpPr>
          <p:cNvPr id="23" name="Text Placeholder 16">
            <a:extLst>
              <a:ext uri="{FF2B5EF4-FFF2-40B4-BE49-F238E27FC236}">
                <a16:creationId xmlns:a16="http://schemas.microsoft.com/office/drawing/2014/main" id="{3AFE0358-280A-EB8E-E2C5-932F3BD9FEEB}"/>
              </a:ext>
            </a:extLst>
          </p:cNvPr>
          <p:cNvSpPr>
            <a:spLocks noGrp="1"/>
          </p:cNvSpPr>
          <p:nvPr>
            <p:ph type="body" sz="quarter" idx="19"/>
          </p:nvPr>
        </p:nvSpPr>
        <p:spPr>
          <a:xfrm>
            <a:off x="7727407" y="2615184"/>
            <a:ext cx="1444752" cy="2231136"/>
          </a:xfrm>
        </p:spPr>
        <p:txBody>
          <a:bodyPr lIns="0" tIns="91440" bIns="146304" anchor="t"/>
          <a:lstStyle>
            <a:lvl1pPr marL="0" indent="0">
              <a:lnSpc>
                <a:spcPct val="90000"/>
              </a:lnSpc>
              <a:buNone/>
              <a:defRPr sz="1400" cap="none" spc="0" baseline="0"/>
            </a:lvl1pPr>
          </a:lstStyle>
          <a:p>
            <a:pPr lvl="0"/>
            <a:r>
              <a:rPr lang="en-US"/>
              <a:t>Click to edit Master text styles</a:t>
            </a:r>
          </a:p>
        </p:txBody>
      </p:sp>
      <p:sp>
        <p:nvSpPr>
          <p:cNvPr id="24" name="Text Placeholder 16">
            <a:extLst>
              <a:ext uri="{FF2B5EF4-FFF2-40B4-BE49-F238E27FC236}">
                <a16:creationId xmlns:a16="http://schemas.microsoft.com/office/drawing/2014/main" id="{E7337DF9-BEE0-9960-3F78-987551585C7B}"/>
              </a:ext>
            </a:extLst>
          </p:cNvPr>
          <p:cNvSpPr>
            <a:spLocks noGrp="1"/>
          </p:cNvSpPr>
          <p:nvPr>
            <p:ph type="body" sz="quarter" idx="31"/>
          </p:nvPr>
        </p:nvSpPr>
        <p:spPr>
          <a:xfrm>
            <a:off x="9564624" y="2615184"/>
            <a:ext cx="1444752" cy="2231136"/>
          </a:xfrm>
        </p:spPr>
        <p:txBody>
          <a:bodyPr lIns="0" tIns="91440" bIns="146304" anchor="t"/>
          <a:lstStyle>
            <a:lvl1pPr marL="0" indent="0">
              <a:lnSpc>
                <a:spcPct val="90000"/>
              </a:lnSpc>
              <a:buNone/>
              <a:defRPr sz="1400" cap="none" spc="0" baseline="0"/>
            </a:lvl1pPr>
          </a:lstStyle>
          <a:p>
            <a:pPr lvl="0"/>
            <a:r>
              <a:rPr lang="en-US"/>
              <a:t>Click to edit Master text styles</a:t>
            </a:r>
          </a:p>
        </p:txBody>
      </p:sp>
      <p:sp>
        <p:nvSpPr>
          <p:cNvPr id="25" name="Title 1">
            <a:extLst>
              <a:ext uri="{FF2B5EF4-FFF2-40B4-BE49-F238E27FC236}">
                <a16:creationId xmlns:a16="http://schemas.microsoft.com/office/drawing/2014/main" id="{87474658-A5AD-9D5A-7FD0-7082AC30877D}"/>
              </a:ext>
            </a:extLst>
          </p:cNvPr>
          <p:cNvSpPr>
            <a:spLocks noGrp="1"/>
          </p:cNvSpPr>
          <p:nvPr>
            <p:ph type="title"/>
          </p:nvPr>
        </p:nvSpPr>
        <p:spPr>
          <a:xfrm>
            <a:off x="640080" y="457200"/>
            <a:ext cx="10936224" cy="1298448"/>
          </a:xfrm>
        </p:spPr>
        <p:txBody>
          <a:bodyPr/>
          <a:lstStyle>
            <a:lvl1pPr algn="ctr">
              <a:defRPr/>
            </a:lvl1pPr>
          </a:lstStyle>
          <a:p>
            <a:r>
              <a:rPr lang="en-US"/>
              <a:t>Click to edit Master title style</a:t>
            </a:r>
          </a:p>
        </p:txBody>
      </p:sp>
      <p:sp>
        <p:nvSpPr>
          <p:cNvPr id="26" name="Slide Number Placeholder 2">
            <a:extLst>
              <a:ext uri="{FF2B5EF4-FFF2-40B4-BE49-F238E27FC236}">
                <a16:creationId xmlns:a16="http://schemas.microsoft.com/office/drawing/2014/main" id="{3013595B-EBCE-B1FB-3943-6DD82772C090}"/>
              </a:ext>
            </a:extLst>
          </p:cNvPr>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pPr/>
              <a:t>‹#›</a:t>
            </a:fld>
            <a:endParaRPr lang="en-US" dirty="0"/>
          </a:p>
        </p:txBody>
      </p:sp>
      <p:sp>
        <p:nvSpPr>
          <p:cNvPr id="27" name="Footer Placeholder 3">
            <a:extLst>
              <a:ext uri="{FF2B5EF4-FFF2-40B4-BE49-F238E27FC236}">
                <a16:creationId xmlns:a16="http://schemas.microsoft.com/office/drawing/2014/main" id="{9398F5FD-521F-F335-268A-7300D9280BC6}"/>
              </a:ext>
            </a:extLst>
          </p:cNvPr>
          <p:cNvSpPr>
            <a:spLocks noGrp="1"/>
          </p:cNvSpPr>
          <p:nvPr>
            <p:ph type="ftr" sz="quarter" idx="11"/>
          </p:nvPr>
        </p:nvSpPr>
        <p:spPr>
          <a:xfrm>
            <a:off x="365760" y="6400800"/>
            <a:ext cx="2916936" cy="246888"/>
          </a:xfrm>
        </p:spPr>
        <p:txBody>
          <a:bodyPr>
            <a:noAutofit/>
          </a:bodyPr>
          <a:lstStyle>
            <a:lvl1pPr algn="l">
              <a:defRPr/>
            </a:lvl1pPr>
          </a:lstStyle>
          <a:p>
            <a:r>
              <a:rPr lang="en-US" dirty="0"/>
              <a:t>Presentation title</a:t>
            </a:r>
          </a:p>
        </p:txBody>
      </p:sp>
    </p:spTree>
    <p:extLst>
      <p:ext uri="{BB962C8B-B14F-4D97-AF65-F5344CB8AC3E}">
        <p14:creationId xmlns:p14="http://schemas.microsoft.com/office/powerpoint/2010/main" val="2997813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11206C-54A4-0DD2-0DA0-0828D48AF8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FA9B531-1C66-2F6C-4232-5ADD330DF70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B064FE0-ADDF-F3C6-AEAB-A27E120C236F}"/>
              </a:ext>
            </a:extLst>
          </p:cNvPr>
          <p:cNvSpPr>
            <a:spLocks noGrp="1"/>
          </p:cNvSpPr>
          <p:nvPr>
            <p:ph type="sldNum" sz="quarter" idx="4"/>
          </p:nvPr>
        </p:nvSpPr>
        <p:spPr>
          <a:xfrm>
            <a:off x="135369" y="6428281"/>
            <a:ext cx="402336" cy="283464"/>
          </a:xfrm>
          <a:prstGeom prst="rect">
            <a:avLst/>
          </a:prstGeom>
        </p:spPr>
        <p:txBody>
          <a:bodyPr vert="horz" lIns="91440" tIns="45720" rIns="91440" bIns="45720" rtlCol="0" anchor="ctr">
            <a:noAutofit/>
          </a:bodyPr>
          <a:lstStyle>
            <a:lvl1pPr algn="ctr">
              <a:defRPr sz="1200">
                <a:solidFill>
                  <a:schemeClr val="tx1">
                    <a:lumMod val="75000"/>
                    <a:lumOff val="25000"/>
                  </a:schemeClr>
                </a:solidFill>
              </a:defRPr>
            </a:lvl1pPr>
          </a:lstStyle>
          <a:p>
            <a:fld id="{BC0F0449-EF10-3E4D-894D-3DE10CF4206D}" type="slidenum">
              <a:rPr lang="en-US" smtClean="0"/>
              <a:pPr/>
              <a:t>‹#›</a:t>
            </a:fld>
            <a:endParaRPr lang="en-US" dirty="0"/>
          </a:p>
        </p:txBody>
      </p:sp>
      <p:cxnSp>
        <p:nvCxnSpPr>
          <p:cNvPr id="8" name="Straight Connector 7">
            <a:extLst>
              <a:ext uri="{FF2B5EF4-FFF2-40B4-BE49-F238E27FC236}">
                <a16:creationId xmlns:a16="http://schemas.microsoft.com/office/drawing/2014/main" id="{78710315-F2E5-50AA-6E01-B56CA2A14274}"/>
              </a:ext>
            </a:extLst>
          </p:cNvPr>
          <p:cNvCxnSpPr>
            <a:cxnSpLocks/>
          </p:cNvCxnSpPr>
          <p:nvPr userDrawn="1"/>
        </p:nvCxnSpPr>
        <p:spPr>
          <a:xfrm>
            <a:off x="334058" y="1754908"/>
            <a:ext cx="0" cy="4562299"/>
          </a:xfrm>
          <a:prstGeom prst="line">
            <a:avLst/>
          </a:prstGeom>
          <a:ln w="12700" cap="sq" cmpd="sng">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C5CE6DBE-1597-24EC-79C6-1B2879B1667C}"/>
              </a:ext>
            </a:extLst>
          </p:cNvPr>
          <p:cNvSpPr>
            <a:spLocks noGrp="1"/>
          </p:cNvSpPr>
          <p:nvPr>
            <p:ph type="ftr" sz="quarter" idx="3"/>
          </p:nvPr>
        </p:nvSpPr>
        <p:spPr>
          <a:xfrm rot="16200000">
            <a:off x="-531091" y="983633"/>
            <a:ext cx="1728216" cy="283464"/>
          </a:xfrm>
          <a:prstGeom prst="rect">
            <a:avLst/>
          </a:prstGeom>
        </p:spPr>
        <p:txBody>
          <a:bodyPr vert="horz" lIns="91440" tIns="45720" rIns="91440" bIns="45720" rtlCol="0" anchor="ctr">
            <a:noAutofit/>
          </a:bodyPr>
          <a:lstStyle>
            <a:lvl1pPr algn="r">
              <a:defRPr sz="1200">
                <a:solidFill>
                  <a:schemeClr val="tx1">
                    <a:lumMod val="75000"/>
                    <a:lumOff val="25000"/>
                  </a:schemeClr>
                </a:solidFill>
              </a:defRPr>
            </a:lvl1pPr>
          </a:lstStyle>
          <a:p>
            <a:r>
              <a:rPr lang="en-US" dirty="0"/>
              <a:t>Presentation title</a:t>
            </a:r>
          </a:p>
        </p:txBody>
      </p:sp>
    </p:spTree>
    <p:extLst>
      <p:ext uri="{BB962C8B-B14F-4D97-AF65-F5344CB8AC3E}">
        <p14:creationId xmlns:p14="http://schemas.microsoft.com/office/powerpoint/2010/main" val="16579554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51" r:id="rId4"/>
    <p:sldLayoutId id="2147483650" r:id="rId5"/>
    <p:sldLayoutId id="2147483663" r:id="rId6"/>
    <p:sldLayoutId id="2147483664" r:id="rId7"/>
    <p:sldLayoutId id="2147483665" r:id="rId8"/>
    <p:sldLayoutId id="2147483666" r:id="rId9"/>
    <p:sldLayoutId id="2147483653" r:id="rId10"/>
    <p:sldLayoutId id="2147483667" r:id="rId11"/>
    <p:sldLayoutId id="2147483668" r:id="rId12"/>
    <p:sldLayoutId id="2147483669" r:id="rId13"/>
    <p:sldLayoutId id="2147483670" r:id="rId14"/>
    <p:sldLayoutId id="2147483654" r:id="rId15"/>
    <p:sldLayoutId id="2147483655" r:id="rId16"/>
    <p:sldLayoutId id="2147483656" r:id="rId17"/>
    <p:sldLayoutId id="2147483657" r:id="rId18"/>
  </p:sldLayoutIdLst>
  <p:hf hdr="0" dt="0"/>
  <p:txStyles>
    <p:titleStyle>
      <a:lvl1pPr algn="l" defTabSz="914400" rtl="0" eaLnBrk="1" latinLnBrk="0" hangingPunct="1">
        <a:lnSpc>
          <a:spcPct val="90000"/>
        </a:lnSpc>
        <a:spcBef>
          <a:spcPct val="0"/>
        </a:spcBef>
        <a:buNone/>
        <a:defRPr sz="8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312D-9F8D-45AE-D652-54AF78669CE3}"/>
              </a:ext>
            </a:extLst>
          </p:cNvPr>
          <p:cNvSpPr>
            <a:spLocks noGrp="1"/>
          </p:cNvSpPr>
          <p:nvPr>
            <p:ph type="ctrTitle"/>
          </p:nvPr>
        </p:nvSpPr>
        <p:spPr/>
        <p:txBody>
          <a:bodyPr/>
          <a:lstStyle/>
          <a:p>
            <a:r>
              <a:rPr lang="en-US" dirty="0"/>
              <a:t>MAZE QUEST:</a:t>
            </a:r>
          </a:p>
        </p:txBody>
      </p:sp>
      <p:sp>
        <p:nvSpPr>
          <p:cNvPr id="14" name="Text Placeholder 13">
            <a:extLst>
              <a:ext uri="{FF2B5EF4-FFF2-40B4-BE49-F238E27FC236}">
                <a16:creationId xmlns:a16="http://schemas.microsoft.com/office/drawing/2014/main" id="{A5452AA9-0944-5B3B-51AA-B3C68D70706F}"/>
              </a:ext>
            </a:extLst>
          </p:cNvPr>
          <p:cNvSpPr>
            <a:spLocks noGrp="1"/>
          </p:cNvSpPr>
          <p:nvPr>
            <p:ph type="body" sz="quarter" idx="11"/>
          </p:nvPr>
        </p:nvSpPr>
        <p:spPr>
          <a:xfrm>
            <a:off x="357187" y="2432304"/>
            <a:ext cx="6739071" cy="1298448"/>
          </a:xfrm>
        </p:spPr>
        <p:txBody>
          <a:bodyPr/>
          <a:lstStyle/>
          <a:p>
            <a:r>
              <a:rPr lang="en-US" dirty="0"/>
              <a:t>BFS vs DFS</a:t>
            </a:r>
          </a:p>
        </p:txBody>
      </p:sp>
      <p:cxnSp>
        <p:nvCxnSpPr>
          <p:cNvPr id="5" name="Straight Connector 4">
            <a:extLst>
              <a:ext uri="{FF2B5EF4-FFF2-40B4-BE49-F238E27FC236}">
                <a16:creationId xmlns:a16="http://schemas.microsoft.com/office/drawing/2014/main" id="{55105C76-333F-CECF-8C54-AFF8F7E4B22B}"/>
              </a:ext>
              <a:ext uri="{C183D7F6-B498-43B3-948B-1728B52AA6E4}">
                <adec:decorative xmlns:adec="http://schemas.microsoft.com/office/drawing/2017/decorative" val="1"/>
              </a:ext>
            </a:extLst>
          </p:cNvPr>
          <p:cNvCxnSpPr>
            <a:cxnSpLocks/>
          </p:cNvCxnSpPr>
          <p:nvPr/>
        </p:nvCxnSpPr>
        <p:spPr>
          <a:xfrm>
            <a:off x="0" y="4401233"/>
            <a:ext cx="7253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777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C52AF-76FA-4A58-FA92-4EFA918B6BEE}"/>
              </a:ext>
            </a:extLst>
          </p:cNvPr>
          <p:cNvSpPr>
            <a:spLocks noGrp="1"/>
          </p:cNvSpPr>
          <p:nvPr>
            <p:ph type="title"/>
          </p:nvPr>
        </p:nvSpPr>
        <p:spPr>
          <a:xfrm>
            <a:off x="627888" y="1"/>
            <a:ext cx="10936224" cy="914400"/>
          </a:xfrm>
        </p:spPr>
        <p:txBody>
          <a:bodyPr/>
          <a:lstStyle/>
          <a:p>
            <a:r>
              <a:rPr lang="en-US" sz="8200" b="1" dirty="0">
                <a:solidFill>
                  <a:schemeClr val="tx1">
                    <a:lumMod val="75000"/>
                    <a:lumOff val="25000"/>
                  </a:schemeClr>
                </a:solidFill>
                <a:latin typeface="Bodoni MT Condensed" panose="02070606080606020203" pitchFamily="18" charset="77"/>
              </a:rPr>
              <a:t>BFS Code</a:t>
            </a:r>
            <a:endParaRPr lang="en-US" dirty="0"/>
          </a:p>
        </p:txBody>
      </p:sp>
      <p:sp>
        <p:nvSpPr>
          <p:cNvPr id="5" name="Slide Number Placeholder 4">
            <a:extLst>
              <a:ext uri="{FF2B5EF4-FFF2-40B4-BE49-F238E27FC236}">
                <a16:creationId xmlns:a16="http://schemas.microsoft.com/office/drawing/2014/main" id="{3A79F181-21FC-EE62-3B2C-7E57458B4319}"/>
              </a:ext>
            </a:extLst>
          </p:cNvPr>
          <p:cNvSpPr>
            <a:spLocks noGrp="1"/>
          </p:cNvSpPr>
          <p:nvPr>
            <p:ph type="sldNum" sz="quarter" idx="12"/>
          </p:nvPr>
        </p:nvSpPr>
        <p:spPr/>
        <p:txBody>
          <a:bodyPr/>
          <a:lstStyle/>
          <a:p>
            <a:fld id="{BC0F0449-EF10-3E4D-894D-3DE10CF4206D}" type="slidenum">
              <a:rPr lang="en-US" smtClean="0"/>
              <a:t>10</a:t>
            </a:fld>
            <a:endParaRPr lang="en-US" dirty="0"/>
          </a:p>
        </p:txBody>
      </p:sp>
      <p:pic>
        <p:nvPicPr>
          <p:cNvPr id="9" name="Picture 8">
            <a:extLst>
              <a:ext uri="{FF2B5EF4-FFF2-40B4-BE49-F238E27FC236}">
                <a16:creationId xmlns:a16="http://schemas.microsoft.com/office/drawing/2014/main" id="{F1AC5799-E8EB-BF1A-D3D5-E7EB205727A2}"/>
              </a:ext>
            </a:extLst>
          </p:cNvPr>
          <p:cNvPicPr>
            <a:picLocks noChangeAspect="1"/>
          </p:cNvPicPr>
          <p:nvPr/>
        </p:nvPicPr>
        <p:blipFill>
          <a:blip r:embed="rId2"/>
          <a:stretch>
            <a:fillRect/>
          </a:stretch>
        </p:blipFill>
        <p:spPr>
          <a:xfrm>
            <a:off x="3507904" y="897823"/>
            <a:ext cx="5176191" cy="5813922"/>
          </a:xfrm>
          <a:prstGeom prst="rect">
            <a:avLst/>
          </a:prstGeom>
        </p:spPr>
      </p:pic>
    </p:spTree>
    <p:extLst>
      <p:ext uri="{BB962C8B-B14F-4D97-AF65-F5344CB8AC3E}">
        <p14:creationId xmlns:p14="http://schemas.microsoft.com/office/powerpoint/2010/main" val="211005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D559C-AC2C-7D3C-58C5-B0B6C60FAE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A7770-19B7-81DC-DE97-BB3E89BABD92}"/>
              </a:ext>
            </a:extLst>
          </p:cNvPr>
          <p:cNvSpPr>
            <a:spLocks noGrp="1"/>
          </p:cNvSpPr>
          <p:nvPr>
            <p:ph type="title"/>
          </p:nvPr>
        </p:nvSpPr>
        <p:spPr>
          <a:xfrm>
            <a:off x="627888" y="1"/>
            <a:ext cx="10936224" cy="914400"/>
          </a:xfrm>
        </p:spPr>
        <p:txBody>
          <a:bodyPr/>
          <a:lstStyle/>
          <a:p>
            <a:r>
              <a:rPr lang="en-US" sz="8200" b="1" dirty="0">
                <a:solidFill>
                  <a:schemeClr val="tx1">
                    <a:lumMod val="75000"/>
                    <a:lumOff val="25000"/>
                  </a:schemeClr>
                </a:solidFill>
                <a:latin typeface="Bodoni MT Condensed" panose="02070606080606020203" pitchFamily="18" charset="77"/>
              </a:rPr>
              <a:t>BFS Code</a:t>
            </a:r>
            <a:endParaRPr lang="en-US" dirty="0"/>
          </a:p>
        </p:txBody>
      </p:sp>
      <p:sp>
        <p:nvSpPr>
          <p:cNvPr id="5" name="Slide Number Placeholder 4">
            <a:extLst>
              <a:ext uri="{FF2B5EF4-FFF2-40B4-BE49-F238E27FC236}">
                <a16:creationId xmlns:a16="http://schemas.microsoft.com/office/drawing/2014/main" id="{139008A6-189D-6700-D957-7E93AD0CA97A}"/>
              </a:ext>
            </a:extLst>
          </p:cNvPr>
          <p:cNvSpPr>
            <a:spLocks noGrp="1"/>
          </p:cNvSpPr>
          <p:nvPr>
            <p:ph type="sldNum" sz="quarter" idx="12"/>
          </p:nvPr>
        </p:nvSpPr>
        <p:spPr/>
        <p:txBody>
          <a:bodyPr/>
          <a:lstStyle/>
          <a:p>
            <a:fld id="{BC0F0449-EF10-3E4D-894D-3DE10CF4206D}" type="slidenum">
              <a:rPr lang="en-US" smtClean="0"/>
              <a:t>11</a:t>
            </a:fld>
            <a:endParaRPr lang="en-US" dirty="0"/>
          </a:p>
        </p:txBody>
      </p:sp>
      <p:pic>
        <p:nvPicPr>
          <p:cNvPr id="4" name="Picture 3">
            <a:extLst>
              <a:ext uri="{FF2B5EF4-FFF2-40B4-BE49-F238E27FC236}">
                <a16:creationId xmlns:a16="http://schemas.microsoft.com/office/drawing/2014/main" id="{43F6F6DF-6C3B-0810-E9EA-5CF3749C6F6C}"/>
              </a:ext>
            </a:extLst>
          </p:cNvPr>
          <p:cNvPicPr>
            <a:picLocks noChangeAspect="1"/>
          </p:cNvPicPr>
          <p:nvPr/>
        </p:nvPicPr>
        <p:blipFill>
          <a:blip r:embed="rId2"/>
          <a:stretch>
            <a:fillRect/>
          </a:stretch>
        </p:blipFill>
        <p:spPr>
          <a:xfrm>
            <a:off x="1605298" y="1126633"/>
            <a:ext cx="8981403" cy="4604734"/>
          </a:xfrm>
          <a:prstGeom prst="rect">
            <a:avLst/>
          </a:prstGeom>
        </p:spPr>
      </p:pic>
    </p:spTree>
    <p:extLst>
      <p:ext uri="{BB962C8B-B14F-4D97-AF65-F5344CB8AC3E}">
        <p14:creationId xmlns:p14="http://schemas.microsoft.com/office/powerpoint/2010/main" val="814053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4AB5A-85BB-95CF-6516-D0A7DC18F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23918-D988-68FC-B179-F879F1FA1643}"/>
              </a:ext>
            </a:extLst>
          </p:cNvPr>
          <p:cNvSpPr>
            <a:spLocks noGrp="1"/>
          </p:cNvSpPr>
          <p:nvPr>
            <p:ph type="title"/>
          </p:nvPr>
        </p:nvSpPr>
        <p:spPr>
          <a:xfrm>
            <a:off x="627888" y="1"/>
            <a:ext cx="10936224" cy="914400"/>
          </a:xfrm>
        </p:spPr>
        <p:txBody>
          <a:bodyPr/>
          <a:lstStyle/>
          <a:p>
            <a:r>
              <a:rPr lang="en-US" sz="8200" b="1" dirty="0">
                <a:solidFill>
                  <a:schemeClr val="tx1">
                    <a:lumMod val="75000"/>
                    <a:lumOff val="25000"/>
                  </a:schemeClr>
                </a:solidFill>
                <a:latin typeface="Bodoni MT Condensed" panose="02070606080606020203" pitchFamily="18" charset="77"/>
              </a:rPr>
              <a:t>BFS </a:t>
            </a:r>
            <a:r>
              <a:rPr lang="en-US" dirty="0">
                <a:latin typeface="Bodoni MT Condensed" panose="02070606080606020203" pitchFamily="18" charset="77"/>
              </a:rPr>
              <a:t>Output</a:t>
            </a:r>
            <a:endParaRPr lang="en-US" dirty="0"/>
          </a:p>
        </p:txBody>
      </p:sp>
      <p:sp>
        <p:nvSpPr>
          <p:cNvPr id="5" name="Slide Number Placeholder 4">
            <a:extLst>
              <a:ext uri="{FF2B5EF4-FFF2-40B4-BE49-F238E27FC236}">
                <a16:creationId xmlns:a16="http://schemas.microsoft.com/office/drawing/2014/main" id="{BA729C10-3F58-93F8-C164-724E601C52F7}"/>
              </a:ext>
            </a:extLst>
          </p:cNvPr>
          <p:cNvSpPr>
            <a:spLocks noGrp="1"/>
          </p:cNvSpPr>
          <p:nvPr>
            <p:ph type="sldNum" sz="quarter" idx="12"/>
          </p:nvPr>
        </p:nvSpPr>
        <p:spPr/>
        <p:txBody>
          <a:bodyPr/>
          <a:lstStyle/>
          <a:p>
            <a:fld id="{BC0F0449-EF10-3E4D-894D-3DE10CF4206D}" type="slidenum">
              <a:rPr lang="en-US" smtClean="0"/>
              <a:t>12</a:t>
            </a:fld>
            <a:endParaRPr lang="en-US" dirty="0"/>
          </a:p>
        </p:txBody>
      </p:sp>
      <p:pic>
        <p:nvPicPr>
          <p:cNvPr id="6" name="Screen Recording 5">
            <a:hlinkClick r:id="" action="ppaction://media"/>
            <a:extLst>
              <a:ext uri="{FF2B5EF4-FFF2-40B4-BE49-F238E27FC236}">
                <a16:creationId xmlns:a16="http://schemas.microsoft.com/office/drawing/2014/main" id="{2BD6D3FD-058A-FBFB-57E8-685FBBFF60BE}"/>
              </a:ext>
            </a:extLst>
          </p:cNvPr>
          <p:cNvPicPr>
            <a:picLocks noChangeAspect="1"/>
          </p:cNvPicPr>
          <p:nvPr>
            <a:videoFile r:link="rId1"/>
            <p:extLst>
              <p:ext uri="{DAA4B4D4-6D71-4841-9C94-3DE7FCFB9230}">
                <p14:media xmlns:p14="http://schemas.microsoft.com/office/powerpoint/2010/main" r:embed="rId2">
                  <p14:trim st="4539" end="4121.4"/>
                </p14:media>
              </p:ext>
            </p:extLst>
          </p:nvPr>
        </p:nvPicPr>
        <p:blipFill>
          <a:blip r:embed="rId4"/>
          <a:srcRect l="332" r="46812" b="3442"/>
          <a:stretch/>
        </p:blipFill>
        <p:spPr>
          <a:xfrm>
            <a:off x="3387145" y="1019940"/>
            <a:ext cx="5452056" cy="5599802"/>
          </a:xfrm>
          <a:prstGeom prst="rect">
            <a:avLst/>
          </a:prstGeom>
        </p:spPr>
      </p:pic>
    </p:spTree>
    <p:extLst>
      <p:ext uri="{BB962C8B-B14F-4D97-AF65-F5344CB8AC3E}">
        <p14:creationId xmlns:p14="http://schemas.microsoft.com/office/powerpoint/2010/main" val="16106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484AD-7105-1981-A5A5-2AEABC2CB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F41A6A-FD95-691D-253F-62B0AFBF4289}"/>
              </a:ext>
            </a:extLst>
          </p:cNvPr>
          <p:cNvSpPr>
            <a:spLocks noGrp="1"/>
          </p:cNvSpPr>
          <p:nvPr>
            <p:ph type="title"/>
          </p:nvPr>
        </p:nvSpPr>
        <p:spPr>
          <a:xfrm>
            <a:off x="627888" y="1"/>
            <a:ext cx="10936224" cy="914400"/>
          </a:xfrm>
        </p:spPr>
        <p:txBody>
          <a:bodyPr/>
          <a:lstStyle/>
          <a:p>
            <a:r>
              <a:rPr lang="en-US" dirty="0">
                <a:latin typeface="Bodoni MT Condensed" panose="02070606080606020203" pitchFamily="18" charset="77"/>
              </a:rPr>
              <a:t>D</a:t>
            </a:r>
            <a:r>
              <a:rPr lang="en-US" sz="8200" b="1" dirty="0">
                <a:solidFill>
                  <a:schemeClr val="tx1">
                    <a:lumMod val="75000"/>
                    <a:lumOff val="25000"/>
                  </a:schemeClr>
                </a:solidFill>
                <a:latin typeface="Bodoni MT Condensed" panose="02070606080606020203" pitchFamily="18" charset="77"/>
              </a:rPr>
              <a:t>FS Code</a:t>
            </a:r>
            <a:endParaRPr lang="en-US" dirty="0"/>
          </a:p>
        </p:txBody>
      </p:sp>
      <p:sp>
        <p:nvSpPr>
          <p:cNvPr id="5" name="Slide Number Placeholder 4">
            <a:extLst>
              <a:ext uri="{FF2B5EF4-FFF2-40B4-BE49-F238E27FC236}">
                <a16:creationId xmlns:a16="http://schemas.microsoft.com/office/drawing/2014/main" id="{1300D533-F907-1E98-2451-E8C8F379148A}"/>
              </a:ext>
            </a:extLst>
          </p:cNvPr>
          <p:cNvSpPr>
            <a:spLocks noGrp="1"/>
          </p:cNvSpPr>
          <p:nvPr>
            <p:ph type="sldNum" sz="quarter" idx="12"/>
          </p:nvPr>
        </p:nvSpPr>
        <p:spPr/>
        <p:txBody>
          <a:bodyPr/>
          <a:lstStyle/>
          <a:p>
            <a:fld id="{BC0F0449-EF10-3E4D-894D-3DE10CF4206D}" type="slidenum">
              <a:rPr lang="en-US" smtClean="0"/>
              <a:t>13</a:t>
            </a:fld>
            <a:endParaRPr lang="en-US" dirty="0"/>
          </a:p>
        </p:txBody>
      </p:sp>
      <p:pic>
        <p:nvPicPr>
          <p:cNvPr id="4" name="Picture 3">
            <a:extLst>
              <a:ext uri="{FF2B5EF4-FFF2-40B4-BE49-F238E27FC236}">
                <a16:creationId xmlns:a16="http://schemas.microsoft.com/office/drawing/2014/main" id="{E320B771-75AC-B647-6A1E-88F6E4380586}"/>
              </a:ext>
            </a:extLst>
          </p:cNvPr>
          <p:cNvPicPr>
            <a:picLocks noChangeAspect="1"/>
          </p:cNvPicPr>
          <p:nvPr/>
        </p:nvPicPr>
        <p:blipFill>
          <a:blip r:embed="rId2"/>
          <a:stretch>
            <a:fillRect/>
          </a:stretch>
        </p:blipFill>
        <p:spPr>
          <a:xfrm>
            <a:off x="3805237" y="847724"/>
            <a:ext cx="4581525" cy="5864021"/>
          </a:xfrm>
          <a:prstGeom prst="rect">
            <a:avLst/>
          </a:prstGeom>
        </p:spPr>
      </p:pic>
    </p:spTree>
    <p:extLst>
      <p:ext uri="{BB962C8B-B14F-4D97-AF65-F5344CB8AC3E}">
        <p14:creationId xmlns:p14="http://schemas.microsoft.com/office/powerpoint/2010/main" val="62703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3A8AE-5772-2F9D-E0A2-0B95C82AB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0FD2-5DDA-984A-74CD-BDAE4E06D225}"/>
              </a:ext>
            </a:extLst>
          </p:cNvPr>
          <p:cNvSpPr>
            <a:spLocks noGrp="1"/>
          </p:cNvSpPr>
          <p:nvPr>
            <p:ph type="title"/>
          </p:nvPr>
        </p:nvSpPr>
        <p:spPr>
          <a:xfrm>
            <a:off x="627888" y="1"/>
            <a:ext cx="10936224" cy="914400"/>
          </a:xfrm>
        </p:spPr>
        <p:txBody>
          <a:bodyPr/>
          <a:lstStyle/>
          <a:p>
            <a:r>
              <a:rPr lang="en-US" dirty="0">
                <a:latin typeface="Bodoni MT Condensed" panose="02070606080606020203" pitchFamily="18" charset="77"/>
              </a:rPr>
              <a:t>D</a:t>
            </a:r>
            <a:r>
              <a:rPr lang="en-US" sz="8200" b="1" dirty="0">
                <a:solidFill>
                  <a:schemeClr val="tx1">
                    <a:lumMod val="75000"/>
                    <a:lumOff val="25000"/>
                  </a:schemeClr>
                </a:solidFill>
                <a:latin typeface="Bodoni MT Condensed" panose="02070606080606020203" pitchFamily="18" charset="77"/>
              </a:rPr>
              <a:t>FS Code</a:t>
            </a:r>
            <a:endParaRPr lang="en-US" dirty="0"/>
          </a:p>
        </p:txBody>
      </p:sp>
      <p:sp>
        <p:nvSpPr>
          <p:cNvPr id="5" name="Slide Number Placeholder 4">
            <a:extLst>
              <a:ext uri="{FF2B5EF4-FFF2-40B4-BE49-F238E27FC236}">
                <a16:creationId xmlns:a16="http://schemas.microsoft.com/office/drawing/2014/main" id="{029056EB-4D21-B308-EF71-6C22880E302F}"/>
              </a:ext>
            </a:extLst>
          </p:cNvPr>
          <p:cNvSpPr>
            <a:spLocks noGrp="1"/>
          </p:cNvSpPr>
          <p:nvPr>
            <p:ph type="sldNum" sz="quarter" idx="12"/>
          </p:nvPr>
        </p:nvSpPr>
        <p:spPr/>
        <p:txBody>
          <a:bodyPr/>
          <a:lstStyle/>
          <a:p>
            <a:fld id="{BC0F0449-EF10-3E4D-894D-3DE10CF4206D}" type="slidenum">
              <a:rPr lang="en-US" smtClean="0"/>
              <a:t>14</a:t>
            </a:fld>
            <a:endParaRPr lang="en-US" dirty="0"/>
          </a:p>
        </p:txBody>
      </p:sp>
      <p:pic>
        <p:nvPicPr>
          <p:cNvPr id="4" name="Picture 3">
            <a:extLst>
              <a:ext uri="{FF2B5EF4-FFF2-40B4-BE49-F238E27FC236}">
                <a16:creationId xmlns:a16="http://schemas.microsoft.com/office/drawing/2014/main" id="{2A582F7F-03F4-0CD1-4F3C-9439F627F253}"/>
              </a:ext>
            </a:extLst>
          </p:cNvPr>
          <p:cNvPicPr>
            <a:picLocks noChangeAspect="1"/>
          </p:cNvPicPr>
          <p:nvPr/>
        </p:nvPicPr>
        <p:blipFill>
          <a:blip r:embed="rId2"/>
          <a:stretch>
            <a:fillRect/>
          </a:stretch>
        </p:blipFill>
        <p:spPr>
          <a:xfrm>
            <a:off x="1502548" y="1048655"/>
            <a:ext cx="9186903" cy="4760689"/>
          </a:xfrm>
          <a:prstGeom prst="rect">
            <a:avLst/>
          </a:prstGeom>
        </p:spPr>
      </p:pic>
    </p:spTree>
    <p:extLst>
      <p:ext uri="{BB962C8B-B14F-4D97-AF65-F5344CB8AC3E}">
        <p14:creationId xmlns:p14="http://schemas.microsoft.com/office/powerpoint/2010/main" val="106135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E7BD-D423-59FE-79AE-96E0C7E07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49B88-E6C1-8CE5-D3D7-DC5DE4521E77}"/>
              </a:ext>
            </a:extLst>
          </p:cNvPr>
          <p:cNvSpPr>
            <a:spLocks noGrp="1"/>
          </p:cNvSpPr>
          <p:nvPr>
            <p:ph type="title"/>
          </p:nvPr>
        </p:nvSpPr>
        <p:spPr>
          <a:xfrm>
            <a:off x="627888" y="1"/>
            <a:ext cx="10936224" cy="914400"/>
          </a:xfrm>
        </p:spPr>
        <p:txBody>
          <a:bodyPr/>
          <a:lstStyle/>
          <a:p>
            <a:r>
              <a:rPr lang="en-US" dirty="0">
                <a:latin typeface="Bodoni MT Condensed" panose="02070606080606020203" pitchFamily="18" charset="77"/>
              </a:rPr>
              <a:t>D</a:t>
            </a:r>
            <a:r>
              <a:rPr lang="en-US" sz="8200" b="1" dirty="0">
                <a:solidFill>
                  <a:schemeClr val="tx1">
                    <a:lumMod val="75000"/>
                    <a:lumOff val="25000"/>
                  </a:schemeClr>
                </a:solidFill>
                <a:latin typeface="Bodoni MT Condensed" panose="02070606080606020203" pitchFamily="18" charset="77"/>
              </a:rPr>
              <a:t>FS </a:t>
            </a:r>
            <a:r>
              <a:rPr lang="en-US" dirty="0">
                <a:latin typeface="Bodoni MT Condensed" panose="02070606080606020203" pitchFamily="18" charset="77"/>
              </a:rPr>
              <a:t>Output</a:t>
            </a:r>
            <a:endParaRPr lang="en-US" dirty="0"/>
          </a:p>
        </p:txBody>
      </p:sp>
      <p:sp>
        <p:nvSpPr>
          <p:cNvPr id="5" name="Slide Number Placeholder 4">
            <a:extLst>
              <a:ext uri="{FF2B5EF4-FFF2-40B4-BE49-F238E27FC236}">
                <a16:creationId xmlns:a16="http://schemas.microsoft.com/office/drawing/2014/main" id="{2F268BC9-D3B1-F0D7-D61E-B4729F0F89D1}"/>
              </a:ext>
            </a:extLst>
          </p:cNvPr>
          <p:cNvSpPr>
            <a:spLocks noGrp="1"/>
          </p:cNvSpPr>
          <p:nvPr>
            <p:ph type="sldNum" sz="quarter" idx="12"/>
          </p:nvPr>
        </p:nvSpPr>
        <p:spPr/>
        <p:txBody>
          <a:bodyPr/>
          <a:lstStyle/>
          <a:p>
            <a:fld id="{BC0F0449-EF10-3E4D-894D-3DE10CF4206D}" type="slidenum">
              <a:rPr lang="en-US" smtClean="0"/>
              <a:t>15</a:t>
            </a:fld>
            <a:endParaRPr lang="en-US" dirty="0"/>
          </a:p>
        </p:txBody>
      </p:sp>
      <p:pic>
        <p:nvPicPr>
          <p:cNvPr id="7" name="Screen Recording 6">
            <a:hlinkClick r:id="" action="ppaction://media"/>
            <a:extLst>
              <a:ext uri="{FF2B5EF4-FFF2-40B4-BE49-F238E27FC236}">
                <a16:creationId xmlns:a16="http://schemas.microsoft.com/office/drawing/2014/main" id="{5EB84FCF-8182-00E8-6A95-8D5607777E19}"/>
              </a:ext>
            </a:extLst>
          </p:cNvPr>
          <p:cNvPicPr>
            <a:picLocks noChangeAspect="1"/>
          </p:cNvPicPr>
          <p:nvPr>
            <a:videoFile r:link="rId1"/>
            <p:extLst>
              <p:ext uri="{DAA4B4D4-6D71-4841-9C94-3DE7FCFB9230}">
                <p14:media xmlns:p14="http://schemas.microsoft.com/office/powerpoint/2010/main" r:embed="rId2">
                  <p14:trim st="2371" end="3234.9"/>
                </p14:media>
              </p:ext>
            </p:extLst>
          </p:nvPr>
        </p:nvPicPr>
        <p:blipFill>
          <a:blip r:embed="rId4"/>
          <a:srcRect l="215" r="63309" b="32292"/>
          <a:stretch/>
        </p:blipFill>
        <p:spPr>
          <a:xfrm>
            <a:off x="3352800" y="1024578"/>
            <a:ext cx="5486400" cy="5725804"/>
          </a:xfrm>
          <a:prstGeom prst="rect">
            <a:avLst/>
          </a:prstGeom>
        </p:spPr>
      </p:pic>
    </p:spTree>
    <p:extLst>
      <p:ext uri="{BB962C8B-B14F-4D97-AF65-F5344CB8AC3E}">
        <p14:creationId xmlns:p14="http://schemas.microsoft.com/office/powerpoint/2010/main" val="412652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6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90D3F3-624B-720C-6FE9-5EB694C35521}"/>
              </a:ext>
            </a:extLst>
          </p:cNvPr>
          <p:cNvSpPr>
            <a:spLocks noGrp="1"/>
          </p:cNvSpPr>
          <p:nvPr>
            <p:ph type="sldNum" sz="quarter" idx="4294967295"/>
          </p:nvPr>
        </p:nvSpPr>
        <p:spPr>
          <a:xfrm>
            <a:off x="11753850" y="6400800"/>
            <a:ext cx="438150" cy="247650"/>
          </a:xfrm>
        </p:spPr>
        <p:txBody>
          <a:bodyPr/>
          <a:lstStyle/>
          <a:p>
            <a:fld id="{BC0F0449-EF10-3E4D-894D-3DE10CF4206D}" type="slidenum">
              <a:rPr lang="en-US" smtClean="0"/>
              <a:pPr/>
              <a:t>16</a:t>
            </a:fld>
            <a:endParaRPr lang="en-US" dirty="0"/>
          </a:p>
        </p:txBody>
      </p:sp>
      <p:pic>
        <p:nvPicPr>
          <p:cNvPr id="33" name="Picture 32">
            <a:extLst>
              <a:ext uri="{FF2B5EF4-FFF2-40B4-BE49-F238E27FC236}">
                <a16:creationId xmlns:a16="http://schemas.microsoft.com/office/drawing/2014/main" id="{4F57F5D4-9709-40BB-6C86-0A6B2F64F193}"/>
              </a:ext>
            </a:extLst>
          </p:cNvPr>
          <p:cNvPicPr>
            <a:picLocks noChangeAspect="1"/>
          </p:cNvPicPr>
          <p:nvPr/>
        </p:nvPicPr>
        <p:blipFill>
          <a:blip r:embed="rId2"/>
          <a:stretch>
            <a:fillRect/>
          </a:stretch>
        </p:blipFill>
        <p:spPr>
          <a:xfrm>
            <a:off x="3743325" y="1042147"/>
            <a:ext cx="4705350" cy="5295900"/>
          </a:xfrm>
          <a:prstGeom prst="rect">
            <a:avLst/>
          </a:prstGeom>
        </p:spPr>
      </p:pic>
      <p:sp>
        <p:nvSpPr>
          <p:cNvPr id="56" name="Title 1">
            <a:extLst>
              <a:ext uri="{FF2B5EF4-FFF2-40B4-BE49-F238E27FC236}">
                <a16:creationId xmlns:a16="http://schemas.microsoft.com/office/drawing/2014/main" id="{FD175F4C-F8A8-1E67-E4B3-02BFA15C31E8}"/>
              </a:ext>
            </a:extLst>
          </p:cNvPr>
          <p:cNvSpPr txBox="1">
            <a:spLocks/>
          </p:cNvSpPr>
          <p:nvPr/>
        </p:nvSpPr>
        <p:spPr>
          <a:xfrm>
            <a:off x="627888" y="62753"/>
            <a:ext cx="10936224"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cap="all" baseline="0">
                <a:solidFill>
                  <a:schemeClr val="tx1">
                    <a:lumMod val="75000"/>
                    <a:lumOff val="25000"/>
                  </a:schemeClr>
                </a:solidFill>
                <a:latin typeface="+mj-lt"/>
                <a:ea typeface="+mj-ea"/>
                <a:cs typeface="+mj-cs"/>
              </a:defRPr>
            </a:lvl1pPr>
          </a:lstStyle>
          <a:p>
            <a:pPr algn="ctr"/>
            <a:r>
              <a:rPr lang="en-US" sz="6600" dirty="0"/>
              <a:t>BFS vs DFS</a:t>
            </a:r>
          </a:p>
        </p:txBody>
      </p:sp>
    </p:spTree>
    <p:extLst>
      <p:ext uri="{BB962C8B-B14F-4D97-AF65-F5344CB8AC3E}">
        <p14:creationId xmlns:p14="http://schemas.microsoft.com/office/powerpoint/2010/main" val="201165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6BC77-5CBC-4C39-93F2-96B5E9552D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63F528-3A89-8174-3648-23E7DB6E3E89}"/>
              </a:ext>
            </a:extLst>
          </p:cNvPr>
          <p:cNvSpPr>
            <a:spLocks noGrp="1"/>
          </p:cNvSpPr>
          <p:nvPr>
            <p:ph type="sldNum" sz="quarter" idx="4294967295"/>
          </p:nvPr>
        </p:nvSpPr>
        <p:spPr>
          <a:xfrm>
            <a:off x="11753850" y="6400800"/>
            <a:ext cx="438150" cy="247650"/>
          </a:xfrm>
        </p:spPr>
        <p:txBody>
          <a:bodyPr/>
          <a:lstStyle/>
          <a:p>
            <a:fld id="{BC0F0449-EF10-3E4D-894D-3DE10CF4206D}" type="slidenum">
              <a:rPr lang="en-US" smtClean="0"/>
              <a:pPr/>
              <a:t>17</a:t>
            </a:fld>
            <a:endParaRPr lang="en-US" dirty="0"/>
          </a:p>
        </p:txBody>
      </p:sp>
      <p:sp>
        <p:nvSpPr>
          <p:cNvPr id="56" name="Title 1">
            <a:extLst>
              <a:ext uri="{FF2B5EF4-FFF2-40B4-BE49-F238E27FC236}">
                <a16:creationId xmlns:a16="http://schemas.microsoft.com/office/drawing/2014/main" id="{E9CFAB57-6181-633C-8479-1150C3CF57E6}"/>
              </a:ext>
            </a:extLst>
          </p:cNvPr>
          <p:cNvSpPr txBox="1">
            <a:spLocks/>
          </p:cNvSpPr>
          <p:nvPr/>
        </p:nvSpPr>
        <p:spPr>
          <a:xfrm>
            <a:off x="627888" y="62753"/>
            <a:ext cx="10936224" cy="9144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13800" b="1" kern="1200" cap="all" baseline="0">
                <a:solidFill>
                  <a:schemeClr val="tx1">
                    <a:lumMod val="75000"/>
                    <a:lumOff val="25000"/>
                  </a:schemeClr>
                </a:solidFill>
                <a:latin typeface="+mj-lt"/>
                <a:ea typeface="+mj-ea"/>
                <a:cs typeface="+mj-cs"/>
              </a:defRPr>
            </a:lvl1pPr>
          </a:lstStyle>
          <a:p>
            <a:pPr algn="ctr"/>
            <a:r>
              <a:rPr lang="en-US" sz="6600" dirty="0"/>
              <a:t>FINAL OUTPUT</a:t>
            </a:r>
          </a:p>
        </p:txBody>
      </p:sp>
      <p:pic>
        <p:nvPicPr>
          <p:cNvPr id="6" name="Screen Recording 5">
            <a:hlinkClick r:id="" action="ppaction://media"/>
            <a:extLst>
              <a:ext uri="{FF2B5EF4-FFF2-40B4-BE49-F238E27FC236}">
                <a16:creationId xmlns:a16="http://schemas.microsoft.com/office/drawing/2014/main" id="{229BE684-BBE3-51D5-30B4-06455F7D96AD}"/>
              </a:ext>
            </a:extLst>
          </p:cNvPr>
          <p:cNvPicPr>
            <a:picLocks noChangeAspect="1"/>
          </p:cNvPicPr>
          <p:nvPr>
            <a:videoFile r:link="rId1"/>
            <p:extLst>
              <p:ext uri="{DAA4B4D4-6D71-4841-9C94-3DE7FCFB9230}">
                <p14:media xmlns:p14="http://schemas.microsoft.com/office/powerpoint/2010/main" r:embed="rId2">
                  <p14:trim st="9462" end="3988.9"/>
                </p14:media>
              </p:ext>
            </p:extLst>
          </p:nvPr>
        </p:nvPicPr>
        <p:blipFill>
          <a:blip r:embed="rId4"/>
          <a:stretch>
            <a:fillRect/>
          </a:stretch>
        </p:blipFill>
        <p:spPr>
          <a:xfrm>
            <a:off x="1305059" y="977153"/>
            <a:ext cx="9581882" cy="5387313"/>
          </a:xfrm>
          <a:prstGeom prst="rect">
            <a:avLst/>
          </a:prstGeom>
        </p:spPr>
      </p:pic>
    </p:spTree>
    <p:extLst>
      <p:ext uri="{BB962C8B-B14F-4D97-AF65-F5344CB8AC3E}">
        <p14:creationId xmlns:p14="http://schemas.microsoft.com/office/powerpoint/2010/main" val="13952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E7504-A822-8D32-FB21-6E5C86630C87}"/>
              </a:ext>
            </a:extLst>
          </p:cNvPr>
          <p:cNvSpPr>
            <a:spLocks noGrp="1"/>
          </p:cNvSpPr>
          <p:nvPr>
            <p:ph type="ctrTitle"/>
          </p:nvPr>
        </p:nvSpPr>
        <p:spPr/>
        <p:txBody>
          <a:bodyPr/>
          <a:lstStyle/>
          <a:p>
            <a:r>
              <a:rPr lang="en-US" sz="13800" b="1" dirty="0">
                <a:solidFill>
                  <a:schemeClr val="tx1">
                    <a:lumMod val="75000"/>
                    <a:lumOff val="25000"/>
                  </a:schemeClr>
                </a:solidFill>
                <a:latin typeface="Bodoni MT Condensed" panose="02070606080606020203" pitchFamily="18" charset="77"/>
              </a:rPr>
              <a:t>THANK</a:t>
            </a:r>
            <a:endParaRPr lang="en-US" dirty="0"/>
          </a:p>
        </p:txBody>
      </p:sp>
      <p:sp>
        <p:nvSpPr>
          <p:cNvPr id="5" name="Text Placeholder 4">
            <a:extLst>
              <a:ext uri="{FF2B5EF4-FFF2-40B4-BE49-F238E27FC236}">
                <a16:creationId xmlns:a16="http://schemas.microsoft.com/office/drawing/2014/main" id="{F4166225-7300-EC8A-12B0-C29B3D59880D}"/>
              </a:ext>
            </a:extLst>
          </p:cNvPr>
          <p:cNvSpPr>
            <a:spLocks noGrp="1"/>
          </p:cNvSpPr>
          <p:nvPr>
            <p:ph type="body" sz="quarter" idx="11"/>
          </p:nvPr>
        </p:nvSpPr>
        <p:spPr/>
        <p:txBody>
          <a:bodyPr/>
          <a:lstStyle/>
          <a:p>
            <a:pPr algn="l"/>
            <a:r>
              <a:rPr lang="en-US" sz="13800" b="1" i="1" dirty="0">
                <a:solidFill>
                  <a:schemeClr val="tx1">
                    <a:lumMod val="75000"/>
                    <a:lumOff val="25000"/>
                  </a:schemeClr>
                </a:solidFill>
                <a:latin typeface="Bodoni MT Condensed" panose="02070606080606020203" pitchFamily="18" charset="77"/>
              </a:rPr>
              <a:t>YOU !!</a:t>
            </a:r>
            <a:endParaRPr lang="en-US" sz="11500" b="1" i="1" dirty="0">
              <a:solidFill>
                <a:schemeClr val="tx1">
                  <a:lumMod val="75000"/>
                  <a:lumOff val="25000"/>
                </a:schemeClr>
              </a:solidFill>
              <a:latin typeface="Bodoni MT Condensed" panose="02070606080606020203" pitchFamily="18" charset="77"/>
            </a:endParaRPr>
          </a:p>
        </p:txBody>
      </p:sp>
      <p:sp>
        <p:nvSpPr>
          <p:cNvPr id="4" name="Subtitle 3">
            <a:extLst>
              <a:ext uri="{FF2B5EF4-FFF2-40B4-BE49-F238E27FC236}">
                <a16:creationId xmlns:a16="http://schemas.microsoft.com/office/drawing/2014/main" id="{FC500F29-FD47-8A47-7330-3D43A023FF1F}"/>
              </a:ext>
            </a:extLst>
          </p:cNvPr>
          <p:cNvSpPr>
            <a:spLocks noGrp="1"/>
          </p:cNvSpPr>
          <p:nvPr>
            <p:ph type="subTitle" idx="1"/>
          </p:nvPr>
        </p:nvSpPr>
        <p:spPr>
          <a:xfrm>
            <a:off x="356615" y="4187952"/>
            <a:ext cx="6907070" cy="2328758"/>
          </a:xfrm>
        </p:spPr>
        <p:txBody>
          <a:bodyPr/>
          <a:lstStyle/>
          <a:p>
            <a:pPr algn="l"/>
            <a:r>
              <a:rPr lang="en-US" i="1" dirty="0">
                <a:solidFill>
                  <a:schemeClr val="tx1">
                    <a:lumMod val="75000"/>
                    <a:lumOff val="25000"/>
                  </a:schemeClr>
                </a:solidFill>
                <a:latin typeface="Avenir Next LT Pro" panose="020B0504020202020204" pitchFamily="34" charset="77"/>
              </a:rPr>
              <a:t>Presented By : Khushi Pardhi [AIDSU23010]</a:t>
            </a:r>
          </a:p>
          <a:p>
            <a:pPr algn="l"/>
            <a:r>
              <a:rPr lang="en-US" i="1" dirty="0">
                <a:solidFill>
                  <a:schemeClr val="tx1">
                    <a:lumMod val="75000"/>
                    <a:lumOff val="25000"/>
                  </a:schemeClr>
                </a:solidFill>
                <a:latin typeface="Avenir Next LT Pro" panose="020B0504020202020204" pitchFamily="34" charset="77"/>
              </a:rPr>
              <a:t>                           Madhura Nilawar [AIDSU23012]</a:t>
            </a:r>
          </a:p>
          <a:p>
            <a:pPr algn="l"/>
            <a:r>
              <a:rPr lang="en-US" i="1" dirty="0">
                <a:solidFill>
                  <a:schemeClr val="tx1">
                    <a:lumMod val="75000"/>
                    <a:lumOff val="25000"/>
                  </a:schemeClr>
                </a:solidFill>
                <a:latin typeface="Avenir Next LT Pro" panose="020B0504020202020204" pitchFamily="34" charset="77"/>
              </a:rPr>
              <a:t>                           Saloni Chavhan [AIDSU23015]</a:t>
            </a:r>
          </a:p>
          <a:p>
            <a:pPr algn="l"/>
            <a:r>
              <a:rPr lang="en-US" i="1" dirty="0">
                <a:solidFill>
                  <a:schemeClr val="tx1">
                    <a:lumMod val="75000"/>
                    <a:lumOff val="25000"/>
                  </a:schemeClr>
                </a:solidFill>
                <a:latin typeface="Avenir Next LT Pro" panose="020B0504020202020204" pitchFamily="34" charset="77"/>
              </a:rPr>
              <a:t>                           Vedika Welukar [AIDSU23027]</a:t>
            </a:r>
          </a:p>
          <a:p>
            <a:pPr algn="l"/>
            <a:r>
              <a:rPr lang="en-US" i="1" dirty="0">
                <a:solidFill>
                  <a:schemeClr val="tx1">
                    <a:lumMod val="75000"/>
                    <a:lumOff val="25000"/>
                  </a:schemeClr>
                </a:solidFill>
                <a:latin typeface="Avenir Next LT Pro" panose="020B0504020202020204" pitchFamily="34" charset="77"/>
              </a:rPr>
              <a:t>                           Anjali Sune [AIDSU23D070]</a:t>
            </a:r>
          </a:p>
        </p:txBody>
      </p:sp>
      <p:cxnSp>
        <p:nvCxnSpPr>
          <p:cNvPr id="7" name="Straight Connector 6">
            <a:extLst>
              <a:ext uri="{FF2B5EF4-FFF2-40B4-BE49-F238E27FC236}">
                <a16:creationId xmlns:a16="http://schemas.microsoft.com/office/drawing/2014/main" id="{3408A721-3F05-2984-FC02-8CE14FFF8FE8}"/>
              </a:ext>
              <a:ext uri="{C183D7F6-B498-43B3-948B-1728B52AA6E4}">
                <adec:decorative xmlns:adec="http://schemas.microsoft.com/office/drawing/2017/decorative" val="1"/>
              </a:ext>
            </a:extLst>
          </p:cNvPr>
          <p:cNvCxnSpPr>
            <a:cxnSpLocks/>
          </p:cNvCxnSpPr>
          <p:nvPr/>
        </p:nvCxnSpPr>
        <p:spPr>
          <a:xfrm>
            <a:off x="10884166" y="0"/>
            <a:ext cx="0" cy="411480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E4156E8-BEF4-6DE3-52C8-C110699F90BA}"/>
              </a:ext>
            </a:extLst>
          </p:cNvPr>
          <p:cNvPicPr>
            <a:picLocks noChangeAspect="1"/>
          </p:cNvPicPr>
          <p:nvPr/>
        </p:nvPicPr>
        <p:blipFill>
          <a:blip r:embed="rId2"/>
          <a:stretch>
            <a:fillRect/>
          </a:stretch>
        </p:blipFill>
        <p:spPr>
          <a:xfrm>
            <a:off x="7752797" y="-66197"/>
            <a:ext cx="3131369" cy="3131369"/>
          </a:xfrm>
          <a:prstGeom prst="rect">
            <a:avLst/>
          </a:prstGeom>
        </p:spPr>
      </p:pic>
    </p:spTree>
    <p:extLst>
      <p:ext uri="{BB962C8B-B14F-4D97-AF65-F5344CB8AC3E}">
        <p14:creationId xmlns:p14="http://schemas.microsoft.com/office/powerpoint/2010/main" val="342405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2947-A8EE-B17B-3646-1E07A83C2DD8}"/>
              </a:ext>
            </a:extLst>
          </p:cNvPr>
          <p:cNvSpPr>
            <a:spLocks noGrp="1"/>
          </p:cNvSpPr>
          <p:nvPr>
            <p:ph type="title"/>
          </p:nvPr>
        </p:nvSpPr>
        <p:spPr/>
        <p:txBody>
          <a:bodyPr/>
          <a:lstStyle/>
          <a:p>
            <a:r>
              <a:rPr lang="en-US" sz="8200" b="1" dirty="0">
                <a:solidFill>
                  <a:schemeClr val="tx1">
                    <a:lumMod val="75000"/>
                    <a:lumOff val="25000"/>
                  </a:schemeClr>
                </a:solidFill>
                <a:latin typeface="Bodoni MT Condensed" panose="02070606080606020203" pitchFamily="18" charset="77"/>
              </a:rPr>
              <a:t>Agenda</a:t>
            </a:r>
            <a:endParaRPr lang="en-US" dirty="0"/>
          </a:p>
        </p:txBody>
      </p:sp>
      <p:sp>
        <p:nvSpPr>
          <p:cNvPr id="4" name="Text Placeholder 3">
            <a:extLst>
              <a:ext uri="{FF2B5EF4-FFF2-40B4-BE49-F238E27FC236}">
                <a16:creationId xmlns:a16="http://schemas.microsoft.com/office/drawing/2014/main" id="{23425B83-375B-6FF1-962F-8D6730F75247}"/>
              </a:ext>
            </a:extLst>
          </p:cNvPr>
          <p:cNvSpPr>
            <a:spLocks noGrp="1"/>
          </p:cNvSpPr>
          <p:nvPr>
            <p:ph type="body" sz="quarter" idx="13"/>
          </p:nvPr>
        </p:nvSpPr>
        <p:spPr/>
        <p:txBody>
          <a:bodyPr/>
          <a:lstStyle/>
          <a:p>
            <a:r>
              <a:rPr lang="en-US" dirty="0">
                <a:solidFill>
                  <a:schemeClr val="tx1">
                    <a:lumMod val="75000"/>
                    <a:lumOff val="25000"/>
                  </a:schemeClr>
                </a:solidFill>
                <a:latin typeface="Avenir Next LT Pro" panose="020B0504020202020204" pitchFamily="34" charset="77"/>
                <a:cs typeface="Posterama" panose="020B0504020200020000" pitchFamily="34" charset="0"/>
              </a:rPr>
              <a:t>PROBLEM STATEMENT</a:t>
            </a:r>
            <a:endParaRPr lang="en-US" sz="2400" dirty="0">
              <a:solidFill>
                <a:schemeClr val="tx1">
                  <a:lumMod val="75000"/>
                  <a:lumOff val="25000"/>
                </a:schemeClr>
              </a:solidFill>
              <a:latin typeface="Avenir Next LT Pro" panose="020B0504020202020204" pitchFamily="34" charset="77"/>
              <a:cs typeface="Posterama" panose="020B0504020200020000" pitchFamily="34" charset="0"/>
            </a:endParaRPr>
          </a:p>
        </p:txBody>
      </p:sp>
      <p:sp>
        <p:nvSpPr>
          <p:cNvPr id="5" name="Text Placeholder 4">
            <a:extLst>
              <a:ext uri="{FF2B5EF4-FFF2-40B4-BE49-F238E27FC236}">
                <a16:creationId xmlns:a16="http://schemas.microsoft.com/office/drawing/2014/main" id="{1965DDC4-4B1B-573D-4C74-3F61A7A26C8B}"/>
              </a:ext>
            </a:extLst>
          </p:cNvPr>
          <p:cNvSpPr>
            <a:spLocks noGrp="1"/>
          </p:cNvSpPr>
          <p:nvPr>
            <p:ph type="body" sz="quarter" idx="14"/>
          </p:nvPr>
        </p:nvSpPr>
        <p:spPr/>
        <p:txBody>
          <a:bodyPr/>
          <a:lstStyle/>
          <a:p>
            <a:r>
              <a:rPr lang="en-US" sz="2400" dirty="0">
                <a:solidFill>
                  <a:schemeClr val="tx1">
                    <a:lumMod val="75000"/>
                    <a:lumOff val="25000"/>
                  </a:schemeClr>
                </a:solidFill>
                <a:latin typeface="Avenir Next LT Pro" panose="020B0504020202020204" pitchFamily="34" charset="77"/>
                <a:cs typeface="Posterama" panose="020B0504020200020000" pitchFamily="34" charset="0"/>
              </a:rPr>
              <a:t>PROBLEM DEFINITION</a:t>
            </a:r>
          </a:p>
        </p:txBody>
      </p:sp>
      <p:sp>
        <p:nvSpPr>
          <p:cNvPr id="6" name="Text Placeholder 5">
            <a:extLst>
              <a:ext uri="{FF2B5EF4-FFF2-40B4-BE49-F238E27FC236}">
                <a16:creationId xmlns:a16="http://schemas.microsoft.com/office/drawing/2014/main" id="{41953859-9A3D-FCA7-B80C-12C4F9C801F5}"/>
              </a:ext>
            </a:extLst>
          </p:cNvPr>
          <p:cNvSpPr>
            <a:spLocks noGrp="1"/>
          </p:cNvSpPr>
          <p:nvPr>
            <p:ph type="body" sz="quarter" idx="15"/>
          </p:nvPr>
        </p:nvSpPr>
        <p:spPr/>
        <p:txBody>
          <a:bodyPr/>
          <a:lstStyle/>
          <a:p>
            <a:r>
              <a:rPr lang="en-US" dirty="0">
                <a:solidFill>
                  <a:schemeClr val="tx1">
                    <a:lumMod val="75000"/>
                    <a:lumOff val="25000"/>
                  </a:schemeClr>
                </a:solidFill>
                <a:latin typeface="Avenir Next LT Pro" panose="020B0504020202020204" pitchFamily="34" charset="77"/>
                <a:cs typeface="Posterama" panose="020B0504020200020000" pitchFamily="34" charset="0"/>
              </a:rPr>
              <a:t>ALGORITHMS</a:t>
            </a:r>
            <a:endParaRPr lang="en-US" sz="2400" dirty="0">
              <a:solidFill>
                <a:schemeClr val="tx1">
                  <a:lumMod val="75000"/>
                  <a:lumOff val="25000"/>
                </a:schemeClr>
              </a:solidFill>
              <a:latin typeface="Avenir Next LT Pro" panose="020B0504020202020204" pitchFamily="34" charset="77"/>
              <a:cs typeface="Posterama" panose="020B0504020200020000" pitchFamily="34" charset="0"/>
            </a:endParaRPr>
          </a:p>
        </p:txBody>
      </p:sp>
      <p:sp>
        <p:nvSpPr>
          <p:cNvPr id="7" name="Text Placeholder 6">
            <a:extLst>
              <a:ext uri="{FF2B5EF4-FFF2-40B4-BE49-F238E27FC236}">
                <a16:creationId xmlns:a16="http://schemas.microsoft.com/office/drawing/2014/main" id="{72C8CAC3-F973-5810-1745-31FDEA9AEB9B}"/>
              </a:ext>
            </a:extLst>
          </p:cNvPr>
          <p:cNvSpPr>
            <a:spLocks noGrp="1"/>
          </p:cNvSpPr>
          <p:nvPr>
            <p:ph type="body" sz="quarter" idx="16"/>
          </p:nvPr>
        </p:nvSpPr>
        <p:spPr/>
        <p:txBody>
          <a:bodyPr/>
          <a:lstStyle/>
          <a:p>
            <a:r>
              <a:rPr lang="en-US" sz="2400" dirty="0">
                <a:solidFill>
                  <a:schemeClr val="tx1">
                    <a:lumMod val="75000"/>
                    <a:lumOff val="25000"/>
                  </a:schemeClr>
                </a:solidFill>
                <a:latin typeface="Avenir Next LT Pro" panose="020B0504020202020204" pitchFamily="34" charset="77"/>
                <a:cs typeface="Posterama" panose="020B0504020200020000" pitchFamily="34" charset="0"/>
              </a:rPr>
              <a:t>FLOWCHART</a:t>
            </a:r>
          </a:p>
        </p:txBody>
      </p:sp>
      <p:sp>
        <p:nvSpPr>
          <p:cNvPr id="8" name="Text Placeholder 7">
            <a:extLst>
              <a:ext uri="{FF2B5EF4-FFF2-40B4-BE49-F238E27FC236}">
                <a16:creationId xmlns:a16="http://schemas.microsoft.com/office/drawing/2014/main" id="{FA4F8D3C-A35C-6050-5BA1-A457850BD198}"/>
              </a:ext>
            </a:extLst>
          </p:cNvPr>
          <p:cNvSpPr>
            <a:spLocks noGrp="1"/>
          </p:cNvSpPr>
          <p:nvPr>
            <p:ph type="body" sz="quarter" idx="17"/>
          </p:nvPr>
        </p:nvSpPr>
        <p:spPr/>
        <p:txBody>
          <a:bodyPr/>
          <a:lstStyle/>
          <a:p>
            <a:r>
              <a:rPr lang="en-US" dirty="0">
                <a:solidFill>
                  <a:schemeClr val="tx1">
                    <a:lumMod val="75000"/>
                    <a:lumOff val="25000"/>
                  </a:schemeClr>
                </a:solidFill>
                <a:latin typeface="Avenir Next LT Pro" panose="020B0504020202020204" pitchFamily="34" charset="77"/>
                <a:cs typeface="Posterama" panose="020B0504020200020000" pitchFamily="34" charset="0"/>
              </a:rPr>
              <a:t>PROGRAM</a:t>
            </a:r>
            <a:endParaRPr lang="en-US" dirty="0"/>
          </a:p>
        </p:txBody>
      </p:sp>
      <p:cxnSp>
        <p:nvCxnSpPr>
          <p:cNvPr id="9" name="Straight Connector 8">
            <a:extLst>
              <a:ext uri="{FF2B5EF4-FFF2-40B4-BE49-F238E27FC236}">
                <a16:creationId xmlns:a16="http://schemas.microsoft.com/office/drawing/2014/main" id="{DCCE9A27-A8DD-BBED-EE1A-1868BC9B1423}"/>
              </a:ext>
              <a:ext uri="{C183D7F6-B498-43B3-948B-1728B52AA6E4}">
                <adec:decorative xmlns:adec="http://schemas.microsoft.com/office/drawing/2017/decorative" val="1"/>
              </a:ext>
            </a:extLst>
          </p:cNvPr>
          <p:cNvCxnSpPr>
            <a:cxnSpLocks/>
          </p:cNvCxnSpPr>
          <p:nvPr/>
        </p:nvCxnSpPr>
        <p:spPr>
          <a:xfrm>
            <a:off x="0" y="2405687"/>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D1DD56-9C52-AF32-9ACC-20A073A91220}"/>
              </a:ext>
              <a:ext uri="{C183D7F6-B498-43B3-948B-1728B52AA6E4}">
                <adec:decorative xmlns:adec="http://schemas.microsoft.com/office/drawing/2017/decorative" val="1"/>
              </a:ext>
            </a:extLst>
          </p:cNvPr>
          <p:cNvCxnSpPr>
            <a:cxnSpLocks/>
          </p:cNvCxnSpPr>
          <p:nvPr/>
        </p:nvCxnSpPr>
        <p:spPr>
          <a:xfrm>
            <a:off x="0" y="3145178"/>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71A53C-BA63-8898-3711-64A91D0EA0A5}"/>
              </a:ext>
              <a:ext uri="{C183D7F6-B498-43B3-948B-1728B52AA6E4}">
                <adec:decorative xmlns:adec="http://schemas.microsoft.com/office/drawing/2017/decorative" val="1"/>
              </a:ext>
            </a:extLst>
          </p:cNvPr>
          <p:cNvCxnSpPr>
            <a:cxnSpLocks/>
          </p:cNvCxnSpPr>
          <p:nvPr/>
        </p:nvCxnSpPr>
        <p:spPr>
          <a:xfrm>
            <a:off x="0" y="3884364"/>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28DFF9-2FD8-6E90-9A7F-88DC69943EC8}"/>
              </a:ext>
              <a:ext uri="{C183D7F6-B498-43B3-948B-1728B52AA6E4}">
                <adec:decorative xmlns:adec="http://schemas.microsoft.com/office/drawing/2017/decorative" val="1"/>
              </a:ext>
            </a:extLst>
          </p:cNvPr>
          <p:cNvCxnSpPr>
            <a:cxnSpLocks/>
          </p:cNvCxnSpPr>
          <p:nvPr/>
        </p:nvCxnSpPr>
        <p:spPr>
          <a:xfrm>
            <a:off x="0" y="4623550"/>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F6878-7B84-0FFE-4DE0-443F42243057}"/>
              </a:ext>
              <a:ext uri="{C183D7F6-B498-43B3-948B-1728B52AA6E4}">
                <adec:decorative xmlns:adec="http://schemas.microsoft.com/office/drawing/2017/decorative" val="1"/>
              </a:ext>
            </a:extLst>
          </p:cNvPr>
          <p:cNvCxnSpPr>
            <a:cxnSpLocks/>
          </p:cNvCxnSpPr>
          <p:nvPr/>
        </p:nvCxnSpPr>
        <p:spPr>
          <a:xfrm>
            <a:off x="0" y="5360759"/>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3488E50A-6024-E606-567A-C84456CFB4AA}"/>
              </a:ext>
            </a:extLst>
          </p:cNvPr>
          <p:cNvSpPr>
            <a:spLocks noGrp="1"/>
          </p:cNvSpPr>
          <p:nvPr>
            <p:ph type="sldNum" sz="quarter" idx="10"/>
          </p:nvPr>
        </p:nvSpPr>
        <p:spPr/>
        <p:txBody>
          <a:bodyPr/>
          <a:lstStyle/>
          <a:p>
            <a:fld id="{BC0F0449-EF10-3E4D-894D-3DE10CF4206D}" type="slidenum">
              <a:rPr lang="en-US" smtClean="0"/>
              <a:pPr/>
              <a:t>2</a:t>
            </a:fld>
            <a:endParaRPr lang="en-US" dirty="0"/>
          </a:p>
        </p:txBody>
      </p:sp>
      <p:cxnSp>
        <p:nvCxnSpPr>
          <p:cNvPr id="18" name="Straight Connector 17">
            <a:extLst>
              <a:ext uri="{FF2B5EF4-FFF2-40B4-BE49-F238E27FC236}">
                <a16:creationId xmlns:a16="http://schemas.microsoft.com/office/drawing/2014/main" id="{A31AC3A4-F703-492D-9C5E-090820BB6661}"/>
              </a:ext>
              <a:ext uri="{C183D7F6-B498-43B3-948B-1728B52AA6E4}">
                <adec:decorative xmlns:adec="http://schemas.microsoft.com/office/drawing/2017/decorative" val="1"/>
              </a:ext>
            </a:extLst>
          </p:cNvPr>
          <p:cNvCxnSpPr>
            <a:cxnSpLocks/>
          </p:cNvCxnSpPr>
          <p:nvPr/>
        </p:nvCxnSpPr>
        <p:spPr>
          <a:xfrm>
            <a:off x="0" y="6066950"/>
            <a:ext cx="33428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CAF6E8D5-5B93-854C-7571-8C97C7189796}"/>
              </a:ext>
            </a:extLst>
          </p:cNvPr>
          <p:cNvSpPr txBox="1">
            <a:spLocks/>
          </p:cNvSpPr>
          <p:nvPr/>
        </p:nvSpPr>
        <p:spPr>
          <a:xfrm>
            <a:off x="3822192" y="5868162"/>
            <a:ext cx="3794760" cy="466344"/>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buFont typeface="Arial" panose="020B0604020202020204" pitchFamily="34" charset="0"/>
              <a:buNone/>
              <a:defRPr sz="2400" kern="1200" cap="all"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75000"/>
                    <a:lumOff val="25000"/>
                  </a:schemeClr>
                </a:solidFill>
                <a:latin typeface="Avenir Next LT Pro" panose="020B0504020202020204" pitchFamily="34" charset="77"/>
                <a:cs typeface="Posterama" panose="020B0504020200020000" pitchFamily="34" charset="0"/>
              </a:rPr>
              <a:t>OUTPUT</a:t>
            </a:r>
            <a:endParaRPr lang="en-US" dirty="0"/>
          </a:p>
        </p:txBody>
      </p:sp>
    </p:spTree>
    <p:extLst>
      <p:ext uri="{BB962C8B-B14F-4D97-AF65-F5344CB8AC3E}">
        <p14:creationId xmlns:p14="http://schemas.microsoft.com/office/powerpoint/2010/main" val="102626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8878B2-B388-D02B-96F8-A8F92CBD264E}"/>
              </a:ext>
            </a:extLst>
          </p:cNvPr>
          <p:cNvSpPr>
            <a:spLocks noGrp="1"/>
          </p:cNvSpPr>
          <p:nvPr>
            <p:ph type="title"/>
          </p:nvPr>
        </p:nvSpPr>
        <p:spPr>
          <a:xfrm>
            <a:off x="-311240" y="0"/>
            <a:ext cx="12814479" cy="1709928"/>
          </a:xfrm>
        </p:spPr>
        <p:txBody>
          <a:bodyPr/>
          <a:lstStyle/>
          <a:p>
            <a:r>
              <a:rPr lang="en-US" sz="12000" dirty="0">
                <a:latin typeface="Bodoni MT Condensed" panose="02070606080606020203" pitchFamily="18" charset="77"/>
              </a:rPr>
              <a:t>PROBLEM STATEMENT</a:t>
            </a:r>
            <a:endParaRPr lang="en-US" sz="12000" dirty="0"/>
          </a:p>
        </p:txBody>
      </p:sp>
      <p:sp>
        <p:nvSpPr>
          <p:cNvPr id="6" name="Slide Number Placeholder 5">
            <a:extLst>
              <a:ext uri="{FF2B5EF4-FFF2-40B4-BE49-F238E27FC236}">
                <a16:creationId xmlns:a16="http://schemas.microsoft.com/office/drawing/2014/main" id="{2ED8BA28-85D7-DA88-6312-E1E1C423D4E8}"/>
              </a:ext>
            </a:extLst>
          </p:cNvPr>
          <p:cNvSpPr>
            <a:spLocks noGrp="1"/>
          </p:cNvSpPr>
          <p:nvPr>
            <p:ph type="sldNum" sz="quarter" idx="10"/>
          </p:nvPr>
        </p:nvSpPr>
        <p:spPr/>
        <p:txBody>
          <a:bodyPr/>
          <a:lstStyle/>
          <a:p>
            <a:fld id="{BC0F0449-EF10-3E4D-894D-3DE10CF4206D}" type="slidenum">
              <a:rPr lang="en-US" smtClean="0"/>
              <a:pPr/>
              <a:t>3</a:t>
            </a:fld>
            <a:endParaRPr lang="en-US" dirty="0"/>
          </a:p>
        </p:txBody>
      </p:sp>
      <p:sp>
        <p:nvSpPr>
          <p:cNvPr id="12" name="TextBox 11">
            <a:extLst>
              <a:ext uri="{FF2B5EF4-FFF2-40B4-BE49-F238E27FC236}">
                <a16:creationId xmlns:a16="http://schemas.microsoft.com/office/drawing/2014/main" id="{75407732-9092-EC65-A9B5-D9990DEBE418}"/>
              </a:ext>
            </a:extLst>
          </p:cNvPr>
          <p:cNvSpPr txBox="1"/>
          <p:nvPr/>
        </p:nvSpPr>
        <p:spPr>
          <a:xfrm>
            <a:off x="944449" y="3655912"/>
            <a:ext cx="10303099" cy="1200329"/>
          </a:xfrm>
          <a:prstGeom prst="rect">
            <a:avLst/>
          </a:prstGeom>
          <a:noFill/>
        </p:spPr>
        <p:txBody>
          <a:bodyPr wrap="square" rtlCol="0">
            <a:spAutoFit/>
          </a:bodyPr>
          <a:lstStyle/>
          <a:p>
            <a:r>
              <a:rPr lang="en-US" b="1" dirty="0"/>
              <a:t>OBJECTIVES :</a:t>
            </a:r>
          </a:p>
          <a:p>
            <a:r>
              <a:rPr lang="en-US" dirty="0"/>
              <a:t>The primary objective is to compare their performances based on key metrics such as execution time and path optimality. By analyzing the strengths and weaknesses of each approach, this study will provide insights into their suitability for different maze structures and real-world applications.</a:t>
            </a:r>
          </a:p>
        </p:txBody>
      </p:sp>
      <p:sp>
        <p:nvSpPr>
          <p:cNvPr id="13" name="TextBox 12">
            <a:extLst>
              <a:ext uri="{FF2B5EF4-FFF2-40B4-BE49-F238E27FC236}">
                <a16:creationId xmlns:a16="http://schemas.microsoft.com/office/drawing/2014/main" id="{F9ADBAA4-8251-A483-13CC-FEEE4109F577}"/>
              </a:ext>
            </a:extLst>
          </p:cNvPr>
          <p:cNvSpPr txBox="1"/>
          <p:nvPr/>
        </p:nvSpPr>
        <p:spPr>
          <a:xfrm>
            <a:off x="944449" y="1914136"/>
            <a:ext cx="10617559" cy="646331"/>
          </a:xfrm>
          <a:prstGeom prst="rect">
            <a:avLst/>
          </a:prstGeom>
          <a:noFill/>
        </p:spPr>
        <p:txBody>
          <a:bodyPr wrap="square" rtlCol="0">
            <a:spAutoFit/>
          </a:bodyPr>
          <a:lstStyle/>
          <a:p>
            <a:r>
              <a:rPr lang="en-US" b="1" dirty="0"/>
              <a:t>Implementing an AI agent that solves mazes using BFS and DFS comparing their performances.</a:t>
            </a:r>
          </a:p>
        </p:txBody>
      </p:sp>
      <p:sp>
        <p:nvSpPr>
          <p:cNvPr id="14" name="TextBox 13">
            <a:extLst>
              <a:ext uri="{FF2B5EF4-FFF2-40B4-BE49-F238E27FC236}">
                <a16:creationId xmlns:a16="http://schemas.microsoft.com/office/drawing/2014/main" id="{319A4662-2C45-C9EC-352F-6B6D1CB0A152}"/>
              </a:ext>
            </a:extLst>
          </p:cNvPr>
          <p:cNvSpPr txBox="1"/>
          <p:nvPr/>
        </p:nvSpPr>
        <p:spPr>
          <a:xfrm>
            <a:off x="944449" y="2487516"/>
            <a:ext cx="10440993" cy="923330"/>
          </a:xfrm>
          <a:prstGeom prst="rect">
            <a:avLst/>
          </a:prstGeom>
          <a:noFill/>
        </p:spPr>
        <p:txBody>
          <a:bodyPr wrap="square" rtlCol="0">
            <a:spAutoFit/>
          </a:bodyPr>
          <a:lstStyle/>
          <a:p>
            <a:r>
              <a:rPr lang="en-US" dirty="0"/>
              <a:t>This project aims to implement an AI agent that utilizes Breadth-First Search (BFS) and Depth-First Search (DFS) to solve mazes and compare their performances based on different criteria such as execution time, memory usage, and path optimality.</a:t>
            </a:r>
          </a:p>
        </p:txBody>
      </p:sp>
    </p:spTree>
    <p:extLst>
      <p:ext uri="{BB962C8B-B14F-4D97-AF65-F5344CB8AC3E}">
        <p14:creationId xmlns:p14="http://schemas.microsoft.com/office/powerpoint/2010/main" val="117464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270A-0A7B-171E-3A2A-BD57071346E1}"/>
              </a:ext>
            </a:extLst>
          </p:cNvPr>
          <p:cNvSpPr>
            <a:spLocks noGrp="1"/>
          </p:cNvSpPr>
          <p:nvPr>
            <p:ph type="ctrTitle"/>
          </p:nvPr>
        </p:nvSpPr>
        <p:spPr>
          <a:xfrm>
            <a:off x="826544" y="180691"/>
            <a:ext cx="10538912" cy="1298448"/>
          </a:xfrm>
        </p:spPr>
        <p:txBody>
          <a:bodyPr/>
          <a:lstStyle/>
          <a:p>
            <a:r>
              <a:rPr lang="en-US" sz="12000" dirty="0"/>
              <a:t>PROBLEM DEFINITION</a:t>
            </a:r>
          </a:p>
        </p:txBody>
      </p:sp>
      <p:sp>
        <p:nvSpPr>
          <p:cNvPr id="10" name="TextBox 9">
            <a:extLst>
              <a:ext uri="{FF2B5EF4-FFF2-40B4-BE49-F238E27FC236}">
                <a16:creationId xmlns:a16="http://schemas.microsoft.com/office/drawing/2014/main" id="{6FA265F0-3EF9-559C-3F3F-48F28251AD21}"/>
              </a:ext>
            </a:extLst>
          </p:cNvPr>
          <p:cNvSpPr txBox="1"/>
          <p:nvPr/>
        </p:nvSpPr>
        <p:spPr>
          <a:xfrm>
            <a:off x="953038" y="1719072"/>
            <a:ext cx="9736427" cy="3693319"/>
          </a:xfrm>
          <a:prstGeom prst="rect">
            <a:avLst/>
          </a:prstGeom>
          <a:noFill/>
        </p:spPr>
        <p:txBody>
          <a:bodyPr wrap="square" rtlCol="0">
            <a:spAutoFit/>
          </a:bodyPr>
          <a:lstStyle/>
          <a:p>
            <a:pPr>
              <a:buNone/>
            </a:pPr>
            <a:r>
              <a:rPr lang="en-US" dirty="0"/>
              <a:t>Given a 2D grid-based maze with walls, an initial starting position, and a goal position, the AI agent must:</a:t>
            </a:r>
          </a:p>
          <a:p>
            <a:pPr>
              <a:buNone/>
            </a:pPr>
            <a:endParaRPr lang="en-US" dirty="0"/>
          </a:p>
          <a:p>
            <a:pPr marL="285750" indent="-285750">
              <a:buFont typeface="Wingdings" panose="05000000000000000000" pitchFamily="2" charset="2"/>
              <a:buChar char="v"/>
            </a:pPr>
            <a:r>
              <a:rPr lang="en-US" dirty="0"/>
              <a:t>Implement BFS and DFS to traverse the maze and find a valid path (if one exists).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Compare the two algorithms based on:</a:t>
            </a:r>
          </a:p>
          <a:p>
            <a:pPr marL="742950" lvl="1" indent="-285750">
              <a:buFont typeface="Wingdings" panose="05000000000000000000" pitchFamily="2" charset="2"/>
              <a:buChar char="ü"/>
            </a:pPr>
            <a:r>
              <a:rPr lang="en-US" dirty="0"/>
              <a:t>Path length (optimal vs. non-optimal solutions)</a:t>
            </a:r>
          </a:p>
          <a:p>
            <a:pPr marL="742950" lvl="1" indent="-285750">
              <a:buFont typeface="Wingdings" panose="05000000000000000000" pitchFamily="2" charset="2"/>
              <a:buChar char="ü"/>
            </a:pPr>
            <a:r>
              <a:rPr lang="en-US" dirty="0"/>
              <a:t>Number of nodes explored (efficiency of search)</a:t>
            </a:r>
          </a:p>
          <a:p>
            <a:pPr marL="742950" lvl="1" indent="-285750">
              <a:buFont typeface="Wingdings" panose="05000000000000000000" pitchFamily="2" charset="2"/>
              <a:buChar char="ü"/>
            </a:pPr>
            <a:r>
              <a:rPr lang="en-US" dirty="0"/>
              <a:t>Execution time (computational performance)</a:t>
            </a:r>
          </a:p>
          <a:p>
            <a:pPr marL="742950" lvl="1" indent="-285750">
              <a:buFont typeface="Wingdings" panose="05000000000000000000" pitchFamily="2" charset="2"/>
              <a:buChar char="ü"/>
            </a:pPr>
            <a:endParaRPr lang="en-US" dirty="0"/>
          </a:p>
          <a:p>
            <a:pPr marL="285750" indent="-285750">
              <a:buFont typeface="Wingdings" panose="05000000000000000000" pitchFamily="2" charset="2"/>
              <a:buChar char="v"/>
            </a:pPr>
            <a:r>
              <a:rPr lang="en-US" dirty="0"/>
              <a:t>Analyze how maze size and structure (density of walls, branching factor) impact the performance of both algorithms.</a:t>
            </a:r>
          </a:p>
          <a:p>
            <a:endParaRPr lang="en-US" dirty="0"/>
          </a:p>
        </p:txBody>
      </p:sp>
    </p:spTree>
    <p:extLst>
      <p:ext uri="{BB962C8B-B14F-4D97-AF65-F5344CB8AC3E}">
        <p14:creationId xmlns:p14="http://schemas.microsoft.com/office/powerpoint/2010/main" val="83448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41F7-B3BD-2098-9E35-C5CBD88303AF}"/>
              </a:ext>
            </a:extLst>
          </p:cNvPr>
          <p:cNvSpPr>
            <a:spLocks noGrp="1"/>
          </p:cNvSpPr>
          <p:nvPr>
            <p:ph type="title"/>
          </p:nvPr>
        </p:nvSpPr>
        <p:spPr/>
        <p:txBody>
          <a:bodyPr/>
          <a:lstStyle/>
          <a:p>
            <a:r>
              <a:rPr lang="en-US" sz="8200" b="1" dirty="0">
                <a:solidFill>
                  <a:schemeClr val="tx1">
                    <a:lumMod val="75000"/>
                    <a:lumOff val="25000"/>
                  </a:schemeClr>
                </a:solidFill>
                <a:latin typeface="Bodoni MT Condensed" panose="02070606080606020203" pitchFamily="18" charset="77"/>
              </a:rPr>
              <a:t>BFS ALGORITHM</a:t>
            </a:r>
            <a:endParaRPr lang="en-US" dirty="0"/>
          </a:p>
        </p:txBody>
      </p:sp>
      <p:sp>
        <p:nvSpPr>
          <p:cNvPr id="5" name="Slide Number Placeholder 4">
            <a:extLst>
              <a:ext uri="{FF2B5EF4-FFF2-40B4-BE49-F238E27FC236}">
                <a16:creationId xmlns:a16="http://schemas.microsoft.com/office/drawing/2014/main" id="{617C1825-119E-D8B7-C6E3-8AC67D5FC3B6}"/>
              </a:ext>
            </a:extLst>
          </p:cNvPr>
          <p:cNvSpPr>
            <a:spLocks noGrp="1"/>
          </p:cNvSpPr>
          <p:nvPr>
            <p:ph type="sldNum" sz="quarter" idx="12"/>
          </p:nvPr>
        </p:nvSpPr>
        <p:spPr/>
        <p:txBody>
          <a:bodyPr/>
          <a:lstStyle/>
          <a:p>
            <a:fld id="{BC0F0449-EF10-3E4D-894D-3DE10CF4206D}" type="slidenum">
              <a:rPr lang="en-US" smtClean="0"/>
              <a:t>5</a:t>
            </a:fld>
            <a:endParaRPr lang="en-US" dirty="0"/>
          </a:p>
        </p:txBody>
      </p:sp>
      <p:sp>
        <p:nvSpPr>
          <p:cNvPr id="8" name="TextBox 7">
            <a:extLst>
              <a:ext uri="{FF2B5EF4-FFF2-40B4-BE49-F238E27FC236}">
                <a16:creationId xmlns:a16="http://schemas.microsoft.com/office/drawing/2014/main" id="{E62A261A-D85A-B886-415F-111CFC8AD019}"/>
              </a:ext>
            </a:extLst>
          </p:cNvPr>
          <p:cNvSpPr txBox="1"/>
          <p:nvPr/>
        </p:nvSpPr>
        <p:spPr>
          <a:xfrm>
            <a:off x="1635617" y="2305249"/>
            <a:ext cx="9659155" cy="2769989"/>
          </a:xfrm>
          <a:prstGeom prst="rect">
            <a:avLst/>
          </a:prstGeom>
          <a:noFill/>
        </p:spPr>
        <p:txBody>
          <a:bodyPr wrap="square" rtlCol="0">
            <a:spAutoFit/>
          </a:bodyPr>
          <a:lstStyle/>
          <a:p>
            <a:pPr marL="285750" indent="-285750">
              <a:buFont typeface="Wingdings" panose="05000000000000000000" pitchFamily="2" charset="2"/>
              <a:buChar char="Ø"/>
            </a:pPr>
            <a:r>
              <a:rPr lang="en-US" sz="3000" b="1" dirty="0">
                <a:latin typeface="+mj-lt"/>
              </a:rPr>
              <a:t>How BFS Works?</a:t>
            </a:r>
          </a:p>
          <a:p>
            <a:pPr marL="285750" indent="-285750">
              <a:buFont typeface="Wingdings" panose="05000000000000000000" pitchFamily="2" charset="2"/>
              <a:buChar char="Ø"/>
            </a:pPr>
            <a:endParaRPr lang="en-US" b="1" dirty="0"/>
          </a:p>
          <a:p>
            <a:pPr marL="342900" indent="-342900">
              <a:buFont typeface="+mj-lt"/>
              <a:buAutoNum type="arabicPeriod"/>
            </a:pPr>
            <a:r>
              <a:rPr lang="en-US" b="1" dirty="0"/>
              <a:t>Initialize:</a:t>
            </a:r>
            <a:r>
              <a:rPr lang="en-US" dirty="0"/>
              <a:t> Start at the source node and mark it as visited.</a:t>
            </a:r>
          </a:p>
          <a:p>
            <a:pPr marL="342900" indent="-342900">
              <a:buFont typeface="+mj-lt"/>
              <a:buAutoNum type="arabicPeriod"/>
            </a:pPr>
            <a:endParaRPr lang="en-US" dirty="0"/>
          </a:p>
          <a:p>
            <a:pPr marL="342900" indent="-342900">
              <a:buFont typeface="+mj-lt"/>
              <a:buAutoNum type="arabicPeriod"/>
            </a:pPr>
            <a:r>
              <a:rPr lang="en-US" b="1" dirty="0"/>
              <a:t>Use a Queue: </a:t>
            </a:r>
            <a:r>
              <a:rPr lang="en-US" dirty="0"/>
              <a:t>Push the starting node into a queue (FIFO structure).</a:t>
            </a:r>
          </a:p>
          <a:p>
            <a:pPr marL="342900" indent="-342900">
              <a:buFont typeface="+mj-lt"/>
              <a:buAutoNum type="arabicPeriod"/>
            </a:pPr>
            <a:endParaRPr lang="en-US" dirty="0"/>
          </a:p>
          <a:p>
            <a:pPr marL="342900" indent="-342900">
              <a:buFont typeface="+mj-lt"/>
              <a:buAutoNum type="arabicPeriod"/>
            </a:pPr>
            <a:r>
              <a:rPr lang="en-US" b="1" dirty="0"/>
              <a:t>Expand Nodes: </a:t>
            </a:r>
            <a:r>
              <a:rPr lang="en-US" dirty="0"/>
              <a:t>Dequeue a node, process it, and enqueue all its unvisited neighbors.</a:t>
            </a:r>
          </a:p>
          <a:p>
            <a:pPr marL="342900" indent="-342900">
              <a:buFont typeface="+mj-lt"/>
              <a:buAutoNum type="arabicPeriod"/>
            </a:pPr>
            <a:endParaRPr lang="en-US" dirty="0"/>
          </a:p>
          <a:p>
            <a:pPr marL="342900" indent="-342900">
              <a:buFont typeface="+mj-lt"/>
              <a:buAutoNum type="arabicPeriod"/>
            </a:pPr>
            <a:r>
              <a:rPr lang="en-US" b="1" dirty="0"/>
              <a:t>Repeat Until Done:</a:t>
            </a:r>
            <a:r>
              <a:rPr lang="en-US" dirty="0"/>
              <a:t> Continue until all reachable nodes are visited.</a:t>
            </a:r>
          </a:p>
        </p:txBody>
      </p:sp>
    </p:spTree>
    <p:extLst>
      <p:ext uri="{BB962C8B-B14F-4D97-AF65-F5344CB8AC3E}">
        <p14:creationId xmlns:p14="http://schemas.microsoft.com/office/powerpoint/2010/main" val="224488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C5757-2C6D-9F46-9A91-54239C5016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DF6585-2A9C-E2C6-6FAC-3AA3678C558C}"/>
              </a:ext>
            </a:extLst>
          </p:cNvPr>
          <p:cNvSpPr>
            <a:spLocks noGrp="1"/>
          </p:cNvSpPr>
          <p:nvPr>
            <p:ph type="title"/>
          </p:nvPr>
        </p:nvSpPr>
        <p:spPr/>
        <p:txBody>
          <a:bodyPr/>
          <a:lstStyle/>
          <a:p>
            <a:r>
              <a:rPr lang="en-US" dirty="0">
                <a:latin typeface="Bodoni MT Condensed" panose="02070606080606020203" pitchFamily="18" charset="77"/>
              </a:rPr>
              <a:t>D</a:t>
            </a:r>
            <a:r>
              <a:rPr lang="en-US" sz="8200" b="1" dirty="0">
                <a:solidFill>
                  <a:schemeClr val="tx1">
                    <a:lumMod val="75000"/>
                    <a:lumOff val="25000"/>
                  </a:schemeClr>
                </a:solidFill>
                <a:latin typeface="Bodoni MT Condensed" panose="02070606080606020203" pitchFamily="18" charset="77"/>
              </a:rPr>
              <a:t>FS ALGORITHM</a:t>
            </a:r>
            <a:endParaRPr lang="en-US" dirty="0"/>
          </a:p>
        </p:txBody>
      </p:sp>
      <p:sp>
        <p:nvSpPr>
          <p:cNvPr id="5" name="Slide Number Placeholder 4">
            <a:extLst>
              <a:ext uri="{FF2B5EF4-FFF2-40B4-BE49-F238E27FC236}">
                <a16:creationId xmlns:a16="http://schemas.microsoft.com/office/drawing/2014/main" id="{2460C027-B2AD-F1C9-4430-F459B8931760}"/>
              </a:ext>
            </a:extLst>
          </p:cNvPr>
          <p:cNvSpPr>
            <a:spLocks noGrp="1"/>
          </p:cNvSpPr>
          <p:nvPr>
            <p:ph type="sldNum" sz="quarter" idx="12"/>
          </p:nvPr>
        </p:nvSpPr>
        <p:spPr/>
        <p:txBody>
          <a:bodyPr/>
          <a:lstStyle/>
          <a:p>
            <a:fld id="{BC0F0449-EF10-3E4D-894D-3DE10CF4206D}" type="slidenum">
              <a:rPr lang="en-US" smtClean="0"/>
              <a:t>6</a:t>
            </a:fld>
            <a:endParaRPr lang="en-US" dirty="0"/>
          </a:p>
        </p:txBody>
      </p:sp>
      <p:sp>
        <p:nvSpPr>
          <p:cNvPr id="8" name="TextBox 7">
            <a:extLst>
              <a:ext uri="{FF2B5EF4-FFF2-40B4-BE49-F238E27FC236}">
                <a16:creationId xmlns:a16="http://schemas.microsoft.com/office/drawing/2014/main" id="{BB74C3C3-EA0F-DBF9-73D0-78C7E14C0CB6}"/>
              </a:ext>
            </a:extLst>
          </p:cNvPr>
          <p:cNvSpPr txBox="1"/>
          <p:nvPr/>
        </p:nvSpPr>
        <p:spPr>
          <a:xfrm>
            <a:off x="1635617" y="2305249"/>
            <a:ext cx="9659155" cy="3323987"/>
          </a:xfrm>
          <a:prstGeom prst="rect">
            <a:avLst/>
          </a:prstGeom>
          <a:noFill/>
        </p:spPr>
        <p:txBody>
          <a:bodyPr wrap="square" rtlCol="0">
            <a:spAutoFit/>
          </a:bodyPr>
          <a:lstStyle/>
          <a:p>
            <a:pPr marL="285750" indent="-285750">
              <a:buFont typeface="Wingdings" panose="05000000000000000000" pitchFamily="2" charset="2"/>
              <a:buChar char="Ø"/>
            </a:pPr>
            <a:r>
              <a:rPr lang="en-US" sz="3000" b="1" dirty="0">
                <a:latin typeface="+mj-lt"/>
              </a:rPr>
              <a:t>How DFS Works?</a:t>
            </a:r>
          </a:p>
          <a:p>
            <a:pPr marL="285750" indent="-285750">
              <a:buFont typeface="Wingdings" panose="05000000000000000000" pitchFamily="2" charset="2"/>
              <a:buChar char="Ø"/>
            </a:pPr>
            <a:endParaRPr lang="en-US" b="1" dirty="0"/>
          </a:p>
          <a:p>
            <a:pPr marL="342900" indent="-342900">
              <a:buFont typeface="+mj-lt"/>
              <a:buAutoNum type="arabicPeriod"/>
            </a:pPr>
            <a:r>
              <a:rPr lang="en-US" b="1" dirty="0"/>
              <a:t>Start at a node (source).</a:t>
            </a:r>
          </a:p>
          <a:p>
            <a:pPr marL="342900" indent="-342900">
              <a:buFont typeface="+mj-lt"/>
              <a:buAutoNum type="arabicPeriod"/>
            </a:pPr>
            <a:endParaRPr lang="en-US" b="1" dirty="0"/>
          </a:p>
          <a:p>
            <a:pPr marL="342900" indent="-342900">
              <a:buFont typeface="+mj-lt"/>
              <a:buAutoNum type="arabicPeriod"/>
            </a:pPr>
            <a:r>
              <a:rPr lang="en-US" b="1" dirty="0"/>
              <a:t>Mark it as visited.</a:t>
            </a:r>
          </a:p>
          <a:p>
            <a:pPr marL="342900" indent="-342900">
              <a:buFont typeface="+mj-lt"/>
              <a:buAutoNum type="arabicPeriod"/>
            </a:pPr>
            <a:endParaRPr lang="en-US" b="1" dirty="0"/>
          </a:p>
          <a:p>
            <a:pPr marL="342900" indent="-342900">
              <a:buFont typeface="+mj-lt"/>
              <a:buAutoNum type="arabicPeriod"/>
            </a:pPr>
            <a:r>
              <a:rPr lang="en-US" b="1" dirty="0"/>
              <a:t>Visit an adjacent unvisited node, mark it as visited, and repeat (go deeper).</a:t>
            </a:r>
          </a:p>
          <a:p>
            <a:pPr marL="342900" indent="-342900">
              <a:buFont typeface="+mj-lt"/>
              <a:buAutoNum type="arabicPeriod"/>
            </a:pPr>
            <a:endParaRPr lang="en-US" b="1" dirty="0"/>
          </a:p>
          <a:p>
            <a:pPr marL="342900" indent="-342900">
              <a:buFont typeface="+mj-lt"/>
              <a:buAutoNum type="arabicPeriod"/>
            </a:pPr>
            <a:r>
              <a:rPr lang="en-US" b="1" dirty="0"/>
              <a:t>If a node has no unvisited neighbors, backtrack to the previous node.</a:t>
            </a:r>
          </a:p>
          <a:p>
            <a:pPr marL="342900" indent="-342900">
              <a:buFont typeface="+mj-lt"/>
              <a:buAutoNum type="arabicPeriod"/>
            </a:pPr>
            <a:endParaRPr lang="en-US" b="1" dirty="0"/>
          </a:p>
          <a:p>
            <a:pPr marL="342900" indent="-342900">
              <a:buFont typeface="+mj-lt"/>
              <a:buAutoNum type="arabicPeriod"/>
            </a:pPr>
            <a:r>
              <a:rPr lang="en-US" b="1" dirty="0"/>
              <a:t>Continue until all reachable nodes are visited.</a:t>
            </a:r>
            <a:endParaRPr lang="en-US" dirty="0"/>
          </a:p>
        </p:txBody>
      </p:sp>
    </p:spTree>
    <p:extLst>
      <p:ext uri="{BB962C8B-B14F-4D97-AF65-F5344CB8AC3E}">
        <p14:creationId xmlns:p14="http://schemas.microsoft.com/office/powerpoint/2010/main" val="210011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7F15712-88A1-CD88-F77F-A29EEC99B596}"/>
              </a:ext>
            </a:extLst>
          </p:cNvPr>
          <p:cNvSpPr>
            <a:spLocks noGrp="1"/>
          </p:cNvSpPr>
          <p:nvPr>
            <p:ph type="body" sz="quarter" idx="11"/>
          </p:nvPr>
        </p:nvSpPr>
        <p:spPr>
          <a:xfrm>
            <a:off x="103031" y="0"/>
            <a:ext cx="5579974" cy="1106424"/>
          </a:xfrm>
        </p:spPr>
        <p:txBody>
          <a:bodyPr/>
          <a:lstStyle/>
          <a:p>
            <a:r>
              <a:rPr lang="en-US" sz="6600" dirty="0"/>
              <a:t>BFS FLOWCHART </a:t>
            </a:r>
          </a:p>
        </p:txBody>
      </p:sp>
      <p:pic>
        <p:nvPicPr>
          <p:cNvPr id="13" name="Picture 12">
            <a:extLst>
              <a:ext uri="{FF2B5EF4-FFF2-40B4-BE49-F238E27FC236}">
                <a16:creationId xmlns:a16="http://schemas.microsoft.com/office/drawing/2014/main" id="{92C45B5D-04CE-7BE8-12F2-C3A0CB1768DF}"/>
              </a:ext>
            </a:extLst>
          </p:cNvPr>
          <p:cNvPicPr>
            <a:picLocks noChangeAspect="1"/>
          </p:cNvPicPr>
          <p:nvPr/>
        </p:nvPicPr>
        <p:blipFill>
          <a:blip r:embed="rId2"/>
          <a:stretch>
            <a:fillRect/>
          </a:stretch>
        </p:blipFill>
        <p:spPr>
          <a:xfrm>
            <a:off x="3258389" y="108590"/>
            <a:ext cx="4849231" cy="6640819"/>
          </a:xfrm>
          <a:prstGeom prst="rect">
            <a:avLst/>
          </a:prstGeom>
        </p:spPr>
      </p:pic>
    </p:spTree>
    <p:extLst>
      <p:ext uri="{BB962C8B-B14F-4D97-AF65-F5344CB8AC3E}">
        <p14:creationId xmlns:p14="http://schemas.microsoft.com/office/powerpoint/2010/main" val="307511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3F912-E4E3-9DCA-B309-B833145A7B06}"/>
            </a:ext>
          </a:extLst>
        </p:cNvPr>
        <p:cNvGrpSpPr/>
        <p:nvPr/>
      </p:nvGrpSpPr>
      <p:grpSpPr>
        <a:xfrm>
          <a:off x="0" y="0"/>
          <a:ext cx="0" cy="0"/>
          <a:chOff x="0" y="0"/>
          <a:chExt cx="0" cy="0"/>
        </a:xfrm>
      </p:grpSpPr>
      <p:sp>
        <p:nvSpPr>
          <p:cNvPr id="11" name="Text Placeholder 10">
            <a:extLst>
              <a:ext uri="{FF2B5EF4-FFF2-40B4-BE49-F238E27FC236}">
                <a16:creationId xmlns:a16="http://schemas.microsoft.com/office/drawing/2014/main" id="{DE58CFA7-66AA-E6BD-1BBA-E4267CC046F9}"/>
              </a:ext>
            </a:extLst>
          </p:cNvPr>
          <p:cNvSpPr>
            <a:spLocks noGrp="1"/>
          </p:cNvSpPr>
          <p:nvPr>
            <p:ph type="body" sz="quarter" idx="11"/>
          </p:nvPr>
        </p:nvSpPr>
        <p:spPr>
          <a:xfrm>
            <a:off x="103031" y="0"/>
            <a:ext cx="5579974" cy="1106424"/>
          </a:xfrm>
        </p:spPr>
        <p:txBody>
          <a:bodyPr/>
          <a:lstStyle/>
          <a:p>
            <a:r>
              <a:rPr lang="en-US" sz="6600" dirty="0"/>
              <a:t>DFS FLOWCHART </a:t>
            </a:r>
          </a:p>
        </p:txBody>
      </p:sp>
      <p:pic>
        <p:nvPicPr>
          <p:cNvPr id="2" name="Picture 1">
            <a:extLst>
              <a:ext uri="{FF2B5EF4-FFF2-40B4-BE49-F238E27FC236}">
                <a16:creationId xmlns:a16="http://schemas.microsoft.com/office/drawing/2014/main" id="{2D86E123-EF02-7FA1-0437-2E9847161AB2}"/>
              </a:ext>
            </a:extLst>
          </p:cNvPr>
          <p:cNvPicPr>
            <a:picLocks noChangeAspect="1"/>
          </p:cNvPicPr>
          <p:nvPr/>
        </p:nvPicPr>
        <p:blipFill>
          <a:blip r:embed="rId2"/>
          <a:stretch>
            <a:fillRect/>
          </a:stretch>
        </p:blipFill>
        <p:spPr>
          <a:xfrm>
            <a:off x="3581245" y="99811"/>
            <a:ext cx="4203520" cy="6658377"/>
          </a:xfrm>
          <a:prstGeom prst="rect">
            <a:avLst/>
          </a:prstGeom>
        </p:spPr>
      </p:pic>
    </p:spTree>
    <p:extLst>
      <p:ext uri="{BB962C8B-B14F-4D97-AF65-F5344CB8AC3E}">
        <p14:creationId xmlns:p14="http://schemas.microsoft.com/office/powerpoint/2010/main" val="3158271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1F0631-990B-017C-AD3F-BB24153274FE}"/>
              </a:ext>
            </a:extLst>
          </p:cNvPr>
          <p:cNvSpPr>
            <a:spLocks noGrp="1"/>
          </p:cNvSpPr>
          <p:nvPr>
            <p:ph type="title"/>
          </p:nvPr>
        </p:nvSpPr>
        <p:spPr>
          <a:xfrm>
            <a:off x="-6096" y="0"/>
            <a:ext cx="12198096" cy="1709928"/>
          </a:xfrm>
        </p:spPr>
        <p:txBody>
          <a:bodyPr/>
          <a:lstStyle/>
          <a:p>
            <a:r>
              <a:rPr lang="en-US" sz="13800" b="1" dirty="0">
                <a:solidFill>
                  <a:schemeClr val="accent4">
                    <a:lumMod val="75000"/>
                  </a:schemeClr>
                </a:solidFill>
                <a:latin typeface="Bodoni MT Condensed" panose="02070606080606020203" pitchFamily="18" charset="77"/>
              </a:rPr>
              <a:t>Libraries</a:t>
            </a:r>
            <a:endParaRPr lang="en-US" dirty="0"/>
          </a:p>
        </p:txBody>
      </p:sp>
      <p:sp>
        <p:nvSpPr>
          <p:cNvPr id="4" name="Text Placeholder 3">
            <a:extLst>
              <a:ext uri="{FF2B5EF4-FFF2-40B4-BE49-F238E27FC236}">
                <a16:creationId xmlns:a16="http://schemas.microsoft.com/office/drawing/2014/main" id="{F0B17D85-16DB-4D91-5D38-795163E5A670}"/>
              </a:ext>
            </a:extLst>
          </p:cNvPr>
          <p:cNvSpPr>
            <a:spLocks noGrp="1"/>
          </p:cNvSpPr>
          <p:nvPr>
            <p:ph type="body" sz="quarter" idx="13"/>
          </p:nvPr>
        </p:nvSpPr>
        <p:spPr>
          <a:xfrm>
            <a:off x="0" y="2052764"/>
            <a:ext cx="12198096" cy="1850565"/>
          </a:xfrm>
        </p:spPr>
        <p:txBody>
          <a:bodyPr anchor="t"/>
          <a:lstStyle/>
          <a:p>
            <a:r>
              <a:rPr lang="en-US" sz="2800" b="1" i="0" spc="300" dirty="0">
                <a:solidFill>
                  <a:schemeClr val="tx1">
                    <a:lumMod val="75000"/>
                    <a:lumOff val="25000"/>
                  </a:schemeClr>
                </a:solidFill>
                <a:effectLst/>
                <a:latin typeface="+mj-lt"/>
              </a:rPr>
              <a:t>PYMAZE</a:t>
            </a:r>
          </a:p>
          <a:p>
            <a:r>
              <a:rPr lang="en-US" sz="2000" dirty="0">
                <a:solidFill>
                  <a:schemeClr val="tx1">
                    <a:lumMod val="75000"/>
                    <a:lumOff val="25000"/>
                  </a:schemeClr>
                </a:solidFill>
              </a:rPr>
              <a:t>The “pymaze” library in Python is a simple, easy-to-use library designed for generating and solving mazes. It allows you to create random mazes and you can specify their size, complexity and algorithm used to generate the maze. Additionally, it provides tools to visualize and solve mazes using algorithms like BFS and DFS.</a:t>
            </a:r>
            <a:endParaRPr lang="en-US" sz="2000" i="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E9533AA5-C126-DFD3-EA44-A4744DDD59A0}"/>
              </a:ext>
            </a:extLst>
          </p:cNvPr>
          <p:cNvSpPr>
            <a:spLocks noGrp="1"/>
          </p:cNvSpPr>
          <p:nvPr>
            <p:ph type="sldNum" sz="quarter" idx="10"/>
          </p:nvPr>
        </p:nvSpPr>
        <p:spPr/>
        <p:txBody>
          <a:bodyPr/>
          <a:lstStyle/>
          <a:p>
            <a:fld id="{BC0F0449-EF10-3E4D-894D-3DE10CF4206D}" type="slidenum">
              <a:rPr lang="en-US" smtClean="0"/>
              <a:pPr/>
              <a:t>9</a:t>
            </a:fld>
            <a:endParaRPr lang="en-US" dirty="0"/>
          </a:p>
        </p:txBody>
      </p:sp>
      <p:sp>
        <p:nvSpPr>
          <p:cNvPr id="10" name="Text Placeholder 3">
            <a:extLst>
              <a:ext uri="{FF2B5EF4-FFF2-40B4-BE49-F238E27FC236}">
                <a16:creationId xmlns:a16="http://schemas.microsoft.com/office/drawing/2014/main" id="{12484CD6-1F05-09C8-B887-F7893A56B660}"/>
              </a:ext>
            </a:extLst>
          </p:cNvPr>
          <p:cNvSpPr txBox="1">
            <a:spLocks/>
          </p:cNvSpPr>
          <p:nvPr/>
        </p:nvSpPr>
        <p:spPr>
          <a:xfrm>
            <a:off x="0" y="3988520"/>
            <a:ext cx="12198096" cy="1850565"/>
          </a:xfrm>
          <a:prstGeom prst="rect">
            <a:avLst/>
          </a:prstGeom>
          <a:solidFill>
            <a:schemeClr val="accent3"/>
          </a:solidFill>
        </p:spPr>
        <p:txBody>
          <a:bodyPr vert="horz" lIns="877824" tIns="45720" rIns="877824"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none"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spc="300" dirty="0">
                <a:solidFill>
                  <a:schemeClr val="tx1">
                    <a:lumMod val="75000"/>
                    <a:lumOff val="25000"/>
                  </a:schemeClr>
                </a:solidFill>
                <a:latin typeface="+mj-lt"/>
              </a:rPr>
              <a:t>TIMEIT</a:t>
            </a:r>
          </a:p>
          <a:p>
            <a:r>
              <a:rPr lang="en-US" sz="2000" dirty="0">
                <a:solidFill>
                  <a:schemeClr val="tx1">
                    <a:lumMod val="75000"/>
                    <a:lumOff val="25000"/>
                  </a:schemeClr>
                </a:solidFill>
              </a:rPr>
              <a:t>The “timeit” library in Python is used to measure the execution time of small code snippets. It provides an accurate way to time code execution by reducing the impact of other processes running on the system.</a:t>
            </a:r>
          </a:p>
        </p:txBody>
      </p:sp>
    </p:spTree>
    <p:extLst>
      <p:ext uri="{BB962C8B-B14F-4D97-AF65-F5344CB8AC3E}">
        <p14:creationId xmlns:p14="http://schemas.microsoft.com/office/powerpoint/2010/main" val="819511194"/>
      </p:ext>
    </p:extLst>
  </p:cSld>
  <p:clrMapOvr>
    <a:masterClrMapping/>
  </p:clrMapOvr>
</p:sld>
</file>

<file path=ppt/theme/theme1.xml><?xml version="1.0" encoding="utf-8"?>
<a:theme xmlns:a="http://schemas.openxmlformats.org/drawingml/2006/main" name="Office Theme">
  <a:themeElements>
    <a:clrScheme name="Custom 51">
      <a:dk1>
        <a:srgbClr val="010101"/>
      </a:dk1>
      <a:lt1>
        <a:srgbClr val="FFFFFF"/>
      </a:lt1>
      <a:dk2>
        <a:srgbClr val="F9987F"/>
      </a:dk2>
      <a:lt2>
        <a:srgbClr val="E6E3E5"/>
      </a:lt2>
      <a:accent1>
        <a:srgbClr val="E4E1DB"/>
      </a:accent1>
      <a:accent2>
        <a:srgbClr val="C08D80"/>
      </a:accent2>
      <a:accent3>
        <a:srgbClr val="D3B9AA"/>
      </a:accent3>
      <a:accent4>
        <a:srgbClr val="C17250"/>
      </a:accent4>
      <a:accent5>
        <a:srgbClr val="6F4838"/>
      </a:accent5>
      <a:accent6>
        <a:srgbClr val="9F5700"/>
      </a:accent6>
      <a:hlink>
        <a:srgbClr val="9F5700"/>
      </a:hlink>
      <a:folHlink>
        <a:srgbClr val="BF8C7F"/>
      </a:folHlink>
    </a:clrScheme>
    <a:fontScheme name="Custom 42">
      <a:majorFont>
        <a:latin typeface="Bodoni MT Condense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_Design_Win32_SW_v9" id="{B31121F0-6D27-4AAB-94CF-F08E12A82DBD}" vid="{623FCD0B-812B-4150-A7A9-25F127C3B2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31BF25-C44E-4E7A-A96E-EE412534B080}">
  <ds:schemaRefs>
    <ds:schemaRef ds:uri="http://schemas.microsoft.com/sharepoint/v3/contenttype/forms"/>
  </ds:schemaRefs>
</ds:datastoreItem>
</file>

<file path=customXml/itemProps2.xml><?xml version="1.0" encoding="utf-8"?>
<ds:datastoreItem xmlns:ds="http://schemas.openxmlformats.org/officeDocument/2006/customXml" ds:itemID="{118593D3-5F6A-473B-90A5-E85AA18D3FD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61E8E1-A7FF-4FA8-9FDD-43EA268B04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Headlines design</Template>
  <TotalTime>1770</TotalTime>
  <Words>511</Words>
  <Application>Microsoft Office PowerPoint</Application>
  <PresentationFormat>Widescreen</PresentationFormat>
  <Paragraphs>82</Paragraphs>
  <Slides>18</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Bodoni MT Condensed</vt:lpstr>
      <vt:lpstr>Calibri</vt:lpstr>
      <vt:lpstr>Wingdings</vt:lpstr>
      <vt:lpstr>Office Theme</vt:lpstr>
      <vt:lpstr>MAZE QUEST:</vt:lpstr>
      <vt:lpstr>Agenda</vt:lpstr>
      <vt:lpstr>PROBLEM STATEMENT</vt:lpstr>
      <vt:lpstr>PROBLEM DEFINITION</vt:lpstr>
      <vt:lpstr>BFS ALGORITHM</vt:lpstr>
      <vt:lpstr>DFS ALGORITHM</vt:lpstr>
      <vt:lpstr>PowerPoint Presentation</vt:lpstr>
      <vt:lpstr>PowerPoint Presentation</vt:lpstr>
      <vt:lpstr>Libraries</vt:lpstr>
      <vt:lpstr>BFS Code</vt:lpstr>
      <vt:lpstr>BFS Code</vt:lpstr>
      <vt:lpstr>BFS Output</vt:lpstr>
      <vt:lpstr>DFS Code</vt:lpstr>
      <vt:lpstr>DFS Code</vt:lpstr>
      <vt:lpstr>DFS Output</vt:lpstr>
      <vt:lpstr>PowerPoint Presentation</vt:lpstr>
      <vt:lpstr>PowerPoint Presentation</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Madhura N</dc:creator>
  <cp:lastModifiedBy>Madhura N</cp:lastModifiedBy>
  <cp:revision>16</cp:revision>
  <dcterms:created xsi:type="dcterms:W3CDTF">2025-03-25T13:02:17Z</dcterms:created>
  <dcterms:modified xsi:type="dcterms:W3CDTF">2025-03-26T20:39:32Z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